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7" r:id="rId58"/>
    <p:sldId id="322" r:id="rId59"/>
    <p:sldId id="323" r:id="rId60"/>
    <p:sldId id="319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321"/>
            <p14:sldId id="258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322"/>
            <p14:sldId id="323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998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7.png"/><Relationship Id="rId20" Type="http://schemas.openxmlformats.org/officeDocument/2006/relationships/image" Target="../media/image3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00" y="2079000"/>
            <a:ext cx="3186000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1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Methods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50370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5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5"/>
            <a:ext cx="60198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Methods with Parameters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Method?</a:t>
            </a:r>
          </a:p>
          <a:p>
            <a:r>
              <a:rPr lang="en-US" dirty="0" smtClean="0"/>
              <a:t>Naming and Best Practices</a:t>
            </a:r>
          </a:p>
          <a:p>
            <a:r>
              <a:rPr lang="en-GB" dirty="0" smtClean="0"/>
              <a:t>Declaring and Invoking Methods</a:t>
            </a:r>
          </a:p>
          <a:p>
            <a:pPr lvl="1"/>
            <a:r>
              <a:rPr lang="en-US" dirty="0" smtClean="0"/>
              <a:t>Void and Return Type Methods</a:t>
            </a:r>
            <a:endParaRPr lang="bg-BG" dirty="0" smtClean="0"/>
          </a:p>
          <a:p>
            <a:r>
              <a:rPr lang="en-GB" dirty="0" smtClean="0"/>
              <a:t>Methods with Parameters</a:t>
            </a:r>
          </a:p>
          <a:p>
            <a:r>
              <a:rPr lang="en-GB" dirty="0" smtClean="0"/>
              <a:t>Value vs. Reference Types</a:t>
            </a:r>
          </a:p>
          <a:p>
            <a:r>
              <a:rPr lang="en-US" dirty="0" smtClean="0"/>
              <a:t>Overloading Methods</a:t>
            </a:r>
          </a:p>
          <a:p>
            <a:r>
              <a:rPr lang="en-US" dirty="0" smtClean="0"/>
              <a:t>Program Execution Flow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Double.parseDouble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Returning Values from Methods</a:t>
            </a:r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5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result +=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/>
              <a:t>vs. Reference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Stack and </a:t>
            </a:r>
            <a:r>
              <a:rPr lang="en-US" dirty="0" smtClean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 Execution Flow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program that </a:t>
            </a:r>
            <a:r>
              <a:rPr lang="en-US" sz="3200" b="1" dirty="0">
                <a:solidFill>
                  <a:srgbClr val="FFA000"/>
                </a:solidFill>
              </a:rPr>
              <a:t>multiplies the sum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A000"/>
                </a:solidFill>
              </a:rPr>
              <a:t>all even digits </a:t>
            </a:r>
            <a:r>
              <a:rPr lang="en-US" sz="3200" dirty="0"/>
              <a:t>of a number </a:t>
            </a:r>
            <a:r>
              <a:rPr lang="en-US" sz="3200" b="1" dirty="0">
                <a:solidFill>
                  <a:srgbClr val="FFA000"/>
                </a:solidFill>
              </a:rPr>
              <a:t>by the sum of all odd digits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9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2820860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2712</Words>
  <Application>Microsoft Office PowerPoint</Application>
  <PresentationFormat>Widescreen</PresentationFormat>
  <Paragraphs>650</Paragraphs>
  <Slides>61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Method?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2021-05-18T08:24:04Z</dcterms:modified>
  <cp:category>computer programming; programming</cp:category>
</cp:coreProperties>
</file>