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3" r:id="rId46"/>
    <p:sldId id="564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3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691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765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</a:t>
            </a:r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Queue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>
                <a:solidFill>
                  <a:schemeClr val="bg2"/>
                </a:solidFill>
              </a:rPr>
              <a:t>offer(), </a:t>
            </a:r>
            <a:r>
              <a:rPr lang="en-US" sz="3400" dirty="0">
                <a:solidFill>
                  <a:schemeClr val="bg2"/>
                </a:solidFill>
              </a:rPr>
              <a:t>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2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2689</Words>
  <Application>Microsoft Office PowerPoint</Application>
  <PresentationFormat>Widescreen</PresentationFormat>
  <Paragraphs>535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Office365 Account 1</cp:lastModifiedBy>
  <cp:revision>34</cp:revision>
  <dcterms:created xsi:type="dcterms:W3CDTF">2018-05-23T13:08:44Z</dcterms:created>
  <dcterms:modified xsi:type="dcterms:W3CDTF">2021-09-29T07:42:50Z</dcterms:modified>
  <cp:category>programming;computer programming;software development;web development</cp:category>
</cp:coreProperties>
</file>