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259" r:id="rId8"/>
    <p:sldId id="260" r:id="rId9"/>
    <p:sldId id="617" r:id="rId10"/>
    <p:sldId id="263" r:id="rId11"/>
    <p:sldId id="264" r:id="rId12"/>
    <p:sldId id="265" r:id="rId13"/>
    <p:sldId id="315" r:id="rId14"/>
    <p:sldId id="312" r:id="rId15"/>
    <p:sldId id="266" r:id="rId16"/>
    <p:sldId id="314" r:id="rId17"/>
    <p:sldId id="313" r:id="rId18"/>
    <p:sldId id="267" r:id="rId19"/>
    <p:sldId id="316" r:id="rId20"/>
    <p:sldId id="317" r:id="rId21"/>
    <p:sldId id="318" r:id="rId22"/>
    <p:sldId id="319" r:id="rId23"/>
    <p:sldId id="268" r:id="rId24"/>
    <p:sldId id="300" r:id="rId25"/>
    <p:sldId id="306" r:id="rId26"/>
    <p:sldId id="307" r:id="rId27"/>
    <p:sldId id="311" r:id="rId28"/>
    <p:sldId id="303" r:id="rId29"/>
    <p:sldId id="309" r:id="rId30"/>
    <p:sldId id="310" r:id="rId31"/>
    <p:sldId id="299" r:id="rId32"/>
    <p:sldId id="301" r:id="rId33"/>
    <p:sldId id="323" r:id="rId34"/>
    <p:sldId id="324" r:id="rId35"/>
    <p:sldId id="325" r:id="rId36"/>
    <p:sldId id="329" r:id="rId37"/>
    <p:sldId id="326" r:id="rId38"/>
    <p:sldId id="327" r:id="rId39"/>
    <p:sldId id="328" r:id="rId40"/>
    <p:sldId id="320" r:id="rId41"/>
    <p:sldId id="321" r:id="rId42"/>
    <p:sldId id="322" r:id="rId43"/>
    <p:sldId id="285" r:id="rId44"/>
    <p:sldId id="289" r:id="rId45"/>
    <p:sldId id="615" r:id="rId46"/>
    <p:sldId id="616" r:id="rId47"/>
    <p:sldId id="291" r:id="rId48"/>
    <p:sldId id="2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617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9"/>
            <p14:sldId id="326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615"/>
            <p14:sldId id="6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379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8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Essentials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else &amp; switch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th:if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th:unless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}"&gt;Not pass&lt;/div&gt;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'then'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Equivalent to: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expressions (Elvis operator)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/>
              <a:t>&lt;p&gt;Age: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="*{age} </a:t>
            </a:r>
            <a:r>
              <a:rPr lang="en-US" dirty="0">
                <a:solidFill>
                  <a:schemeClr val="bg1"/>
                </a:solidFill>
              </a:rPr>
              <a:t>?: </a:t>
            </a:r>
            <a:r>
              <a:rPr lang="en-US" dirty="0"/>
              <a:t>'missing age'"&gt; 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 != null}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/>
              <a:t>*{age}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'missing age'"&gt;&lt;/span&gt;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URLs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/details?id=3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/games/3/edit  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When we want to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We can attach 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the parent element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{s.name}"&gt;&lt;/td&gt;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s.score</a:t>
            </a:r>
            <a:r>
              <a:rPr lang="en-US" dirty="0"/>
              <a:t>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s.age</a:t>
            </a:r>
            <a:r>
              <a:rPr lang="en-US" dirty="0"/>
              <a:t>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 </a:t>
            </a:r>
            <a:r>
              <a:rPr lang="en-US" dirty="0" err="1">
                <a:solidFill>
                  <a:schemeClr val="bg1"/>
                </a:solidFill>
              </a:rPr>
              <a:t>th:object</a:t>
            </a:r>
            <a:r>
              <a:rPr lang="en-US" dirty="0"/>
              <a:t>="${s}"&gt;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{score}"&gt;&lt;/td&gt;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{age}"&gt;&lt;/td&gt;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th:classappend</a:t>
            </a:r>
            <a:r>
              <a:rPr lang="en-US" dirty="0"/>
              <a:t>: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Appending and prepending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value="Play" </a:t>
            </a:r>
            <a:br>
              <a:rPr lang="en-US" dirty="0"/>
            </a:br>
            <a:r>
              <a:rPr lang="en-US" dirty="0"/>
              <a:t>         class="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&lt;li </a:t>
            </a:r>
            <a:r>
              <a:rPr lang="en-GB" dirty="0" err="1">
                <a:solidFill>
                  <a:schemeClr val="bg1"/>
                </a:solidFill>
              </a:rPr>
              <a:t>th:classappend</a:t>
            </a:r>
            <a:r>
              <a:rPr lang="en-GB" dirty="0"/>
              <a:t>="${module == 'home' ? 'active' : ''}"&gt;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="@{/users}"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&lt;button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we 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>
                <a:solidFill>
                  <a:schemeClr val="bg1"/>
                </a:solidFill>
              </a:rPr>
              <a:t>templates	</a:t>
            </a:r>
          </a:p>
          <a:p>
            <a:pPr lvl="1"/>
            <a:r>
              <a:rPr lang="en-US" dirty="0"/>
              <a:t>Common uses for this are footers, headers, 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Define the fragments available for inclusion, which we can do </a:t>
            </a:r>
            <a:br>
              <a:rPr lang="en-US" dirty="0"/>
            </a:br>
            <a:r>
              <a:rPr lang="en-US" dirty="0"/>
              <a:t>by 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After 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 with fragments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r>
              <a:rPr lang="en-US" dirty="0"/>
              <a:t>  &lt;body&gt;  </a:t>
            </a:r>
          </a:p>
          <a:p>
            <a:r>
              <a:rPr lang="en-US" dirty="0"/>
              <a:t>    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Spring Team 2021</a:t>
            </a:r>
          </a:p>
          <a:p>
            <a:r>
              <a:rPr lang="en-US" dirty="0"/>
              <a:t>    &lt;/div&gt;  </a:t>
            </a:r>
          </a:p>
          <a:p>
            <a:r>
              <a:rPr lang="en-US" dirty="0"/>
              <a:t>  &lt;/body&gt;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 include in our home page using one of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The result is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include and replace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copy"&gt;&lt;/footer&gt;</a:t>
            </a:r>
          </a:p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 :: copy"&gt;&lt;/ footer&gt;</a:t>
            </a:r>
          </a:p>
          <a:p>
            <a:r>
              <a:rPr lang="en-US" dirty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&lt;footer&gt;</a:t>
            </a:r>
          </a:p>
          <a:p>
            <a:r>
              <a:rPr lang="en-US" dirty="0"/>
              <a:t>    &amp;copy; Spring Team 2021</a:t>
            </a:r>
          </a:p>
          <a:p>
            <a:r>
              <a:rPr lang="en-US" dirty="0">
                <a:solidFill>
                  <a:schemeClr val="bg1"/>
                </a:solidFill>
              </a:rPr>
              <a:t>&lt;/footer&gt;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&lt;/div&gt;  </a:t>
            </a:r>
            <a:r>
              <a:rPr lang="en-US" dirty="0"/>
              <a:t>	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Functionalities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Components and 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Cookies and Headers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Request and Response body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Fragment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&lt;footer&gt; Spring Team 2020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footer.html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Spring Functionalities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level</a:t>
            </a:r>
            <a:r>
              <a:rPr lang="en-US" dirty="0"/>
              <a:t>, it indicates </a:t>
            </a:r>
            <a:r>
              <a:rPr lang="en-US" b="1" dirty="0">
                <a:solidFill>
                  <a:schemeClr val="accent1"/>
                </a:solidFill>
              </a:rPr>
              <a:t>the purpose of that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to add one or more 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example, a method adds an attribute named message to 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(1)</a:t>
            </a:r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/>
              <a:t>	</a:t>
            </a:r>
            <a:r>
              <a:rPr lang="en-US" dirty="0" err="1"/>
              <a:t>model.addAttribute</a:t>
            </a:r>
            <a:r>
              <a:rPr lang="en-US" dirty="0"/>
              <a:t>("message", "Welcome to </a:t>
            </a:r>
            <a:r>
              <a:rPr lang="en-US" dirty="0" err="1"/>
              <a:t>SoftUni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used as a </a:t>
            </a:r>
            <a:r>
              <a:rPr lang="en-US" sz="3400" b="1" dirty="0">
                <a:solidFill>
                  <a:schemeClr val="bg1"/>
                </a:solidFill>
              </a:rPr>
              <a:t>method argument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indicates the argument </a:t>
            </a:r>
            <a:r>
              <a:rPr lang="en-US" sz="3400" dirty="0"/>
              <a:t>should be retrieved from the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</a:t>
            </a:r>
            <a:r>
              <a:rPr lang="en-US" sz="3400" b="1" dirty="0">
                <a:solidFill>
                  <a:schemeClr val="bg1"/>
                </a:solidFill>
              </a:rPr>
              <a:t>not present</a:t>
            </a:r>
            <a:r>
              <a:rPr lang="en-US" sz="3400" dirty="0"/>
              <a:t>, it should be </a:t>
            </a:r>
            <a:r>
              <a:rPr lang="en-US" sz="3400" b="1" dirty="0">
                <a:solidFill>
                  <a:schemeClr val="bg1"/>
                </a:solidFill>
              </a:rPr>
              <a:t>first instantiated </a:t>
            </a:r>
            <a:r>
              <a:rPr lang="en-US" sz="3400" dirty="0"/>
              <a:t>and then added to the 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Once </a:t>
            </a:r>
            <a:r>
              <a:rPr lang="en-US" sz="3400" b="1" dirty="0">
                <a:solidFill>
                  <a:schemeClr val="bg1"/>
                </a:solidFill>
              </a:rPr>
              <a:t>present in the model</a:t>
            </a:r>
            <a:r>
              <a:rPr lang="en-US" sz="3400" dirty="0"/>
              <a:t>, the arguments </a:t>
            </a:r>
            <a:r>
              <a:rPr lang="en-US" sz="3400" b="1" dirty="0">
                <a:solidFill>
                  <a:schemeClr val="bg1"/>
                </a:solidFill>
              </a:rPr>
              <a:t>fields should be populated </a:t>
            </a:r>
            <a:r>
              <a:rPr lang="en-US" sz="3400" dirty="0"/>
              <a:t>from all request parameters 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as 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CrossOrigin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br>
              <a:rPr lang="en-US" dirty="0"/>
            </a:br>
            <a:r>
              <a:rPr lang="en-US" dirty="0"/>
              <a:t>cross 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@CrossOrigin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158500" y="3654000"/>
            <a:ext cx="7875000" cy="2525279"/>
          </a:xfrm>
        </p:spPr>
        <p:txBody>
          <a:bodyPr/>
          <a:lstStyle/>
          <a:p>
            <a:pPr lvl="0">
              <a:buClr>
                <a:schemeClr val="lt1"/>
              </a:buClr>
              <a:buSzPts val="2300"/>
            </a:pPr>
            <a:r>
              <a:rPr lang="en-US" dirty="0">
                <a:solidFill>
                  <a:schemeClr val="lt1"/>
                </a:solidFill>
              </a:rPr>
              <a:t>@</a:t>
            </a:r>
            <a:r>
              <a:rPr lang="en-US" dirty="0" err="1">
                <a:solidFill>
                  <a:schemeClr val="lt1"/>
                </a:solidFill>
              </a:rPr>
              <a:t>CrossOrigin</a:t>
            </a:r>
            <a:r>
              <a:rPr lang="en-US" dirty="0">
                <a:solidFill>
                  <a:schemeClr val="lt1"/>
                </a:solidFill>
              </a:rPr>
              <a:t>(origins = "http://example.com")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("/hello")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public String hello() {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	return "Hello World!";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/>
              <a:t>class Bike implements 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@Qualifier("car")</a:t>
            </a:r>
          </a:p>
          <a:p>
            <a:r>
              <a:rPr lang="en-US" dirty="0"/>
              <a:t>class Car implements </a:t>
            </a:r>
            <a:br>
              <a:rPr lang="en-US" dirty="0"/>
            </a:br>
            <a:r>
              <a:rPr lang="en-US" dirty="0"/>
              <a:t>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   private Integer seats;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want to get Bike, we need to specify it with adding 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before injecting Vehicle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Biker(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"bike"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/>
              <a:t>	</a:t>
            </a:r>
            <a:r>
              <a:rPr lang="en-US" dirty="0" err="1"/>
              <a:t>this.vehicle</a:t>
            </a:r>
            <a:r>
              <a:rPr lang="en-US" dirty="0"/>
              <a:t> = vehicle;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>
                <a:solidFill>
                  <a:schemeClr val="bg1"/>
                </a:solidFill>
              </a:rPr>
              <a:t>@Primary</a:t>
            </a:r>
          </a:p>
          <a:p>
            <a:r>
              <a:rPr lang="fr-FR" dirty="0"/>
              <a:t>class Car implements Vehicle 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 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/>
              <a:t>class Driver {		    	@Autowired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Biker {</a:t>
            </a:r>
          </a:p>
          <a:p>
            <a:r>
              <a:rPr lang="fr-FR" dirty="0"/>
              <a:t>	@Autowired	    	@Qualifier("bike")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example of</a:t>
            </a:r>
            <a:r>
              <a:rPr lang="en-US" b="1" dirty="0">
                <a:solidFill>
                  <a:schemeClr val="bg1"/>
                </a:solidFill>
              </a:rPr>
              <a:t> @Primary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/>
              <a:t> Working with Http Sessions, Cookies and Headers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annotation </a:t>
            </a: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("/")</a:t>
            </a:r>
          </a:p>
          <a:p>
            <a:r>
              <a:rPr lang="en-US" dirty="0"/>
              <a:t>public String </a:t>
            </a:r>
            <a:r>
              <a:rPr lang="en-US" dirty="0" err="1"/>
              <a:t>readCookie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err="1">
                <a:solidFill>
                  <a:schemeClr val="bg1"/>
                </a:solidFill>
              </a:rPr>
              <a:t>CookieValue</a:t>
            </a:r>
            <a:r>
              <a:rPr lang="en-US">
                <a:solidFill>
                  <a:schemeClr val="bg1"/>
                </a:solidFill>
              </a:rPr>
              <a:t>(name </a:t>
            </a:r>
            <a:r>
              <a:rPr lang="en-US" dirty="0">
                <a:solidFill>
                  <a:schemeClr val="bg1"/>
                </a:solidFill>
              </a:rPr>
              <a:t>= 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return "login";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7581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/>
              <a:t> cookie = </a:t>
            </a:r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 err="1"/>
              <a:t>.from</a:t>
            </a:r>
            <a:r>
              <a:rPr lang="en-US" sz="2000" dirty="0"/>
              <a:t>("username", "</a:t>
            </a:r>
            <a:r>
              <a:rPr lang="en-US" sz="2000" dirty="0" err="1"/>
              <a:t>pesho</a:t>
            </a:r>
            <a:r>
              <a:rPr lang="en-US" sz="2000" dirty="0"/>
              <a:t>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httpOnly</a:t>
            </a:r>
            <a:r>
              <a:rPr lang="en-US" sz="2000" dirty="0"/>
              <a:t>(true)</a:t>
            </a:r>
          </a:p>
          <a:p>
            <a:r>
              <a:rPr lang="en-US" sz="2000" dirty="0"/>
              <a:t>    .secure(true)</a:t>
            </a:r>
          </a:p>
          <a:p>
            <a:r>
              <a:rPr lang="en-US" sz="2000" dirty="0"/>
              <a:t>    .path("/")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maxAge</a:t>
            </a:r>
            <a:r>
              <a:rPr lang="en-US" sz="2000" dirty="0"/>
              <a:t>(60)</a:t>
            </a:r>
          </a:p>
          <a:p>
            <a:r>
              <a:rPr lang="en-US" sz="2000" dirty="0"/>
              <a:t>    .domain("softuni.bg")</a:t>
            </a:r>
          </a:p>
          <a:p>
            <a:r>
              <a:rPr lang="en-US" sz="2000" dirty="0"/>
              <a:t>    .build();</a:t>
            </a:r>
          </a:p>
          <a:p>
            <a:r>
              <a:rPr lang="en-US" sz="2000" dirty="0" err="1"/>
              <a:t>ResponseEntity</a:t>
            </a:r>
            <a:endParaRPr lang="en-US" sz="2000" dirty="0"/>
          </a:p>
          <a:p>
            <a:r>
              <a:rPr lang="en-US" sz="2000" dirty="0"/>
              <a:t>    .ok()</a:t>
            </a:r>
          </a:p>
          <a:p>
            <a:r>
              <a:rPr lang="en-US" sz="2000" dirty="0"/>
              <a:t>    .header(</a:t>
            </a:r>
            <a:r>
              <a:rPr lang="en-US" sz="2000" dirty="0" err="1">
                <a:solidFill>
                  <a:schemeClr val="bg1"/>
                </a:solidFill>
              </a:rPr>
              <a:t>HttpHeaders.SET_COOKIE</a:t>
            </a:r>
            <a:r>
              <a:rPr lang="en-US" sz="2000" dirty="0"/>
              <a:t>, </a:t>
            </a:r>
            <a:r>
              <a:rPr lang="en-US" sz="2000" dirty="0" err="1"/>
              <a:t>cookie.toString</a:t>
            </a:r>
            <a:r>
              <a:rPr lang="en-US" sz="2000" dirty="0"/>
              <a:t>())</a:t>
            </a:r>
          </a:p>
          <a:p>
            <a:r>
              <a:rPr lang="en-US" sz="2000" dirty="0"/>
              <a:t>    .build();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ResponseCookie</a:t>
            </a:r>
            <a:r>
              <a:rPr lang="en-US" dirty="0"/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("/change-username")</a:t>
            </a:r>
          </a:p>
          <a:p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 create a cookie</a:t>
            </a:r>
          </a:p>
          <a:p>
            <a:r>
              <a:rPr lang="en-US" dirty="0"/>
              <a:t>    	Cookie </a:t>
            </a:r>
            <a:r>
              <a:rPr lang="en-US" dirty="0" err="1"/>
              <a:t>cookie</a:t>
            </a:r>
            <a:r>
              <a:rPr lang="en-US" dirty="0"/>
              <a:t> = new Cookie("username", 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//add cookie to response</a:t>
            </a:r>
          </a:p>
          <a:p>
            <a:r>
              <a:rPr lang="en-US" dirty="0"/>
              <a:t>    	</a:t>
            </a:r>
            <a:r>
              <a:rPr lang="en-US" dirty="0" err="1">
                <a:solidFill>
                  <a:schemeClr val="bg1"/>
                </a:solidFill>
              </a:rPr>
              <a:t>response.addCookie</a:t>
            </a:r>
            <a:r>
              <a:rPr lang="en-US" dirty="0">
                <a:solidFill>
                  <a:schemeClr val="bg1"/>
                </a:solidFill>
              </a:rPr>
              <a:t>(cookie)</a:t>
            </a:r>
            <a:r>
              <a:rPr lang="en-US" dirty="0"/>
              <a:t>;</a:t>
            </a:r>
          </a:p>
          <a:p>
            <a:r>
              <a:rPr lang="en-US" dirty="0"/>
              <a:t>    	return "index";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("/greeting")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// code that uses the language variable</a:t>
            </a:r>
          </a:p>
          <a:p>
            <a:r>
              <a:rPr lang="en-US" dirty="0"/>
              <a:t>    	return new </a:t>
            </a:r>
            <a:r>
              <a:rPr lang="en-US" dirty="0" err="1"/>
              <a:t>ResponseEntity</a:t>
            </a:r>
            <a:r>
              <a:rPr lang="en-US" dirty="0"/>
              <a:t>&lt;String&gt;("greeting", 		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Body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Maps 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enabling automatic deserialization of the inbound </a:t>
            </a:r>
            <a:br>
              <a:rPr lang="en-US" dirty="0"/>
            </a:br>
            <a:r>
              <a:rPr lang="en-US" dirty="0" err="1"/>
              <a:t>HttpRequest</a:t>
            </a:r>
            <a:r>
              <a:rPr lang="en-US" dirty="0"/>
              <a:t> body on to a Java objects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("/students/add")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StudentAddBindingModel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bindingModel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myService.add</a:t>
            </a:r>
            <a:r>
              <a:rPr lang="en-US" dirty="0"/>
              <a:t>(</a:t>
            </a:r>
            <a:r>
              <a:rPr lang="en-US" dirty="0" err="1"/>
              <a:t>bindingModel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251544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Tells a controller that the object returned is automatically serialized into JSON and passed back into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b="1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("/response")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Exercise </a:t>
            </a:r>
            <a:r>
              <a:rPr lang="en-US" dirty="0" err="1"/>
              <a:t>getLastEx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 Get exercise from service</a:t>
            </a:r>
          </a:p>
          <a:p>
            <a:r>
              <a:rPr lang="en-US" dirty="0"/>
              <a:t>	return exercise;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23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Thymeleaf is a modern server-side Java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template 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Use Spring Initializer to import Thymeleaf, or use a dependency</a:t>
            </a: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Define the Thymeleaf library in your html file</a:t>
            </a:r>
            <a:endParaRPr sz="3200" dirty="0"/>
          </a:p>
        </p:txBody>
      </p:sp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How to Use Thymeleaf?</a:t>
            </a:r>
            <a:endParaRPr dirty="0"/>
          </a:p>
        </p:txBody>
      </p:sp>
      <p:sp>
        <p:nvSpPr>
          <p:cNvPr id="218" name="Google Shape;218;p6"/>
          <p:cNvSpPr/>
          <p:nvPr/>
        </p:nvSpPr>
        <p:spPr>
          <a:xfrm>
            <a:off x="682614" y="2241993"/>
            <a:ext cx="9957667" cy="120028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&lt;groupId&gt;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&lt;artifactId&gt;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spring-boot-starter-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800" dirty="0"/>
          </a:p>
        </p:txBody>
      </p:sp>
      <p:sp>
        <p:nvSpPr>
          <p:cNvPr id="219" name="Google Shape;219;p6"/>
          <p:cNvSpPr/>
          <p:nvPr/>
        </p:nvSpPr>
        <p:spPr>
          <a:xfrm>
            <a:off x="682609" y="5949246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xmlns:th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="http://www.thymeleaf.org"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8;p6">
            <a:extLst>
              <a:ext uri="{FF2B5EF4-FFF2-40B4-BE49-F238E27FC236}">
                <a16:creationId xmlns:a16="http://schemas.microsoft.com/office/drawing/2014/main" id="{564B0AC8-4896-4358-A2E0-6D3141E45255}"/>
              </a:ext>
            </a:extLst>
          </p:cNvPr>
          <p:cNvSpPr/>
          <p:nvPr/>
        </p:nvSpPr>
        <p:spPr>
          <a:xfrm>
            <a:off x="682614" y="4089175"/>
            <a:ext cx="9957662" cy="923289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compile("</a:t>
            </a:r>
            <a:r>
              <a:rPr lang="en-US" sz="1800" b="1" i="0" u="none" strike="noStrike" cap="none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8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spring-boot-starter-thymeleaf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/>
          </a:p>
        </p:txBody>
      </p:sp>
      <p:sp>
        <p:nvSpPr>
          <p:cNvPr id="8" name="Google Shape;218;p6">
            <a:extLst>
              <a:ext uri="{FF2B5EF4-FFF2-40B4-BE49-F238E27FC236}">
                <a16:creationId xmlns:a16="http://schemas.microsoft.com/office/drawing/2014/main" id="{29BC3931-F5AA-4FF0-9E63-02E77D2AA55E}"/>
              </a:ext>
            </a:extLst>
          </p:cNvPr>
          <p:cNvSpPr/>
          <p:nvPr/>
        </p:nvSpPr>
        <p:spPr>
          <a:xfrm>
            <a:off x="682615" y="1877167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Maven:</a:t>
            </a:r>
            <a:endParaRPr sz="1800" dirty="0"/>
          </a:p>
        </p:txBody>
      </p:sp>
      <p:sp>
        <p:nvSpPr>
          <p:cNvPr id="9" name="Google Shape;218;p6">
            <a:extLst>
              <a:ext uri="{FF2B5EF4-FFF2-40B4-BE49-F238E27FC236}">
                <a16:creationId xmlns:a16="http://schemas.microsoft.com/office/drawing/2014/main" id="{98C9988B-EDED-405D-9D6D-C675005AE86F}"/>
              </a:ext>
            </a:extLst>
          </p:cNvPr>
          <p:cNvSpPr/>
          <p:nvPr/>
        </p:nvSpPr>
        <p:spPr>
          <a:xfrm>
            <a:off x="682614" y="3714878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In Gradle: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9370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="${user.name}"&gt;Some text&lt;/p&gt;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  <a:p>
            <a:endParaRPr lang="en-US" dirty="0"/>
          </a:p>
          <a:p>
            <a:r>
              <a:rPr lang="en-US" dirty="0"/>
              <a:t>Accessing Bean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DD65E2-A61B-4707-B66C-3D17FDE79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54A673-7E64-4764-984E-9D5BDE95F3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601D94-5D49-4ED3-8659-479A8C05E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2439</Words>
  <Application>Microsoft Office PowerPoint</Application>
  <PresentationFormat>Widescreen</PresentationFormat>
  <Paragraphs>431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Spring Essentials</vt:lpstr>
      <vt:lpstr>Table of Content</vt:lpstr>
      <vt:lpstr>Questions</vt:lpstr>
      <vt:lpstr>Thymeleaf</vt:lpstr>
      <vt:lpstr>What is Thymeleaf?</vt:lpstr>
      <vt:lpstr>How to Use Thymeleaf?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@CrossOrigin</vt:lpstr>
      <vt:lpstr>@Qualifier (1)</vt:lpstr>
      <vt:lpstr>@Qualifier (2)</vt:lpstr>
      <vt:lpstr>@Primary (1)</vt:lpstr>
      <vt:lpstr>@Primary (2)</vt:lpstr>
      <vt:lpstr> Working with Http Sessions, Cookies and Headers</vt:lpstr>
      <vt:lpstr>Working with the Session</vt:lpstr>
      <vt:lpstr>Reading HTTP Cookie</vt:lpstr>
      <vt:lpstr>Setting HTTP Cookie (1)</vt:lpstr>
      <vt:lpstr>Setting HTTP Cookie (2)</vt:lpstr>
      <vt:lpstr>RequestHeader</vt:lpstr>
      <vt:lpstr>ResponseStatus</vt:lpstr>
      <vt:lpstr>Request &amp; Response Body</vt:lpstr>
      <vt:lpstr>@RequestBody (1)</vt:lpstr>
      <vt:lpstr>@ResponseBody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Office365 Account 1</cp:lastModifiedBy>
  <cp:revision>504</cp:revision>
  <dcterms:created xsi:type="dcterms:W3CDTF">2018-05-23T13:08:44Z</dcterms:created>
  <dcterms:modified xsi:type="dcterms:W3CDTF">2022-06-08T07:03:31Z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