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minkov\Desktop\linkedin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" y="1066800"/>
            <a:ext cx="7917180" cy="41719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Windows User</cp:lastModifiedBy>
  <cp:revision>18</cp:revision>
  <dcterms:created xsi:type="dcterms:W3CDTF">2006-08-16T00:00:00Z</dcterms:created>
  <dcterms:modified xsi:type="dcterms:W3CDTF">2012-11-27T17:30:08Z</dcterms:modified>
</cp:coreProperties>
</file>