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wmf"/>
  <Default Extension="pct" ContentType="image/pct"/>
  <Default Extension="pcx" ContentType="image/pcx"/>
  <Default Extension="tga" ContentType="image/tga"/>
  <Default Extension="avi" ContentType="video/avi"/>
  <Default Extension="wmv" ContentType="video/x-ms-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5"/>
  </p:sldMasterIdLst>
  <p:sldIdLst>
    <p:sldId id="256" r:id="rId6"/>
  </p:sldIdLst>
  <p:sldSz cx="7524115" cy="10619740"/>
  <p:notesSz cx="6858000" cy="9144000"/>
  <p:defaultTextStyle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enClr>
      <a:srgbClr val="0000FF"/>
    </p:penClr>
  </p:showPr>
  <p:extLst>
    <p:ext uri="smNativeData">
      <pr:smAppRevision xmlns:pr="pr" dt="1570223769" val="702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Objects="1">
      <p:cViewPr>
        <p:scale>
          <a:sx n="175" d="100"/>
          <a:sy n="175" d="100"/>
        </p:scale>
        <p:origin x="-737" y="-5377"/>
      </p:cViewPr>
      <p:guideLst>
        <p:guide orient="horz" pos="3345"/>
        <p:guide pos="2370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36" d="100"/>
        <a:sy n="36" d="100"/>
      </p:scale>
      <p:origin x="0" y="0"/>
    </p:cViewPr>
  </p:sorterViewPr>
  <p:notesViewPr>
    <p:cSldViewPr snapToObjects="1">
      <p:cViewPr>
        <p:scale>
          <a:sx n="175" d="100"/>
          <a:sy n="175" d="100"/>
        </p:scale>
        <p:origin x="-737" y="-5377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" Target="slides/slide1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IAwAAThQAANEqAACMIQAAAAAAAA=="/>
              </a:ext>
            </a:extLst>
          </p:cNvSpPr>
          <p:nvPr>
            <p:ph type="ctrTitle"/>
          </p:nvPr>
        </p:nvSpPr>
        <p:spPr>
          <a:xfrm>
            <a:off x="574040" y="3300730"/>
            <a:ext cx="6386195" cy="21526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Subtitle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QBwAAFCUAAEknAADaNQAAAAAAAA=="/>
              </a:ext>
            </a:extLst>
          </p:cNvSpPr>
          <p:nvPr>
            <p:ph type="subTitle" idx="1"/>
          </p:nvPr>
        </p:nvSpPr>
        <p:spPr>
          <a:xfrm>
            <a:off x="1148080" y="6027420"/>
            <a:ext cx="5238115" cy="27266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381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762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143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52400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MY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6AD8-96D2-D29C-9C3F-60C924716A35}" type="slidenum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Y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MY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 and two columns, left column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CvDQAAAAAAAA=="/>
              </a:ext>
            </a:extLst>
          </p:cNvSpPr>
          <p:nvPr>
            <p:ph type="title"/>
          </p:nvPr>
        </p:nvSpPr>
        <p:spPr>
          <a:xfrm>
            <a:off x="358775" y="430530"/>
            <a:ext cx="681672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Ag8AAKEVAABQIwAAAAAAAA=="/>
              </a:ext>
            </a:extLst>
          </p:cNvSpPr>
          <p:nvPr>
            <p:ph type="obj" sz="quarter" idx="1"/>
          </p:nvPr>
        </p:nvSpPr>
        <p:spPr>
          <a:xfrm>
            <a:off x="358775" y="2439670"/>
            <a:ext cx="3157220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9iUAAKEVAABEOgAAAAAAAA=="/>
              </a:ext>
            </a:extLst>
          </p:cNvSpPr>
          <p:nvPr>
            <p:ph type="obj" sz="quarter" idx="2"/>
          </p:nvPr>
        </p:nvSpPr>
        <p:spPr>
          <a:xfrm>
            <a:off x="358775" y="6170930"/>
            <a:ext cx="3157220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HGAAAAg8AACQsAABEOgAAAAAAAA=="/>
              </a:ext>
            </a:extLst>
          </p:cNvSpPr>
          <p:nvPr>
            <p:ph type="obj" sz="half" idx="3"/>
          </p:nvPr>
        </p:nvSpPr>
        <p:spPr>
          <a:xfrm>
            <a:off x="3946525" y="2439670"/>
            <a:ext cx="3228975" cy="70319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311F-51D2-D2C7-9C3F-A7927F716AF2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itle and two rows, bottom row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CvDQAAAAAAAA=="/>
              </a:ext>
            </a:extLst>
          </p:cNvSpPr>
          <p:nvPr>
            <p:ph type="title"/>
          </p:nvPr>
        </p:nvSpPr>
        <p:spPr>
          <a:xfrm>
            <a:off x="358775" y="430530"/>
            <a:ext cx="681672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Ag8AACQsAABQIwAAAAAAAA=="/>
              </a:ext>
            </a:extLst>
          </p:cNvSpPr>
          <p:nvPr>
            <p:ph type="obj" sz="half" idx="1"/>
          </p:nvPr>
        </p:nvSpPr>
        <p:spPr>
          <a:xfrm>
            <a:off x="358775" y="2439670"/>
            <a:ext cx="681672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9iUAAKEVAABEOgAAAAAAAA=="/>
              </a:ext>
            </a:extLst>
          </p:cNvSpPr>
          <p:nvPr>
            <p:ph type="obj" sz="quarter" idx="2"/>
          </p:nvPr>
        </p:nvSpPr>
        <p:spPr>
          <a:xfrm>
            <a:off x="358775" y="6170930"/>
            <a:ext cx="3157220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HGAAA9iUAACQsAABEOgAAAAAAAA=="/>
              </a:ext>
            </a:extLst>
          </p:cNvSpPr>
          <p:nvPr>
            <p:ph type="obj" sz="quarter" idx="3"/>
          </p:nvPr>
        </p:nvSpPr>
        <p:spPr>
          <a:xfrm>
            <a:off x="3946525" y="6170930"/>
            <a:ext cx="322897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3535-7BD2-D2C3-9C3F-8D967B716AD8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two rows, top row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CvDQAAAAAAAA=="/>
              </a:ext>
            </a:extLst>
          </p:cNvSpPr>
          <p:nvPr>
            <p:ph type="title"/>
          </p:nvPr>
        </p:nvSpPr>
        <p:spPr>
          <a:xfrm>
            <a:off x="358775" y="430530"/>
            <a:ext cx="681672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Ag8AAKEVAABQIwAAAAAAAA=="/>
              </a:ext>
            </a:extLst>
          </p:cNvSpPr>
          <p:nvPr>
            <p:ph type="obj" sz="quarter" idx="1"/>
          </p:nvPr>
        </p:nvSpPr>
        <p:spPr>
          <a:xfrm>
            <a:off x="358775" y="2439670"/>
            <a:ext cx="3157220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yBrv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HGAAAAg8AACQsAABQIwAAAAAAAA=="/>
              </a:ext>
            </a:extLst>
          </p:cNvSpPr>
          <p:nvPr>
            <p:ph type="obj" sz="quarter" idx="2"/>
          </p:nvPr>
        </p:nvSpPr>
        <p:spPr>
          <a:xfrm>
            <a:off x="3946525" y="2439670"/>
            <a:ext cx="322897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fnAu4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9iUAACQsAABEOgAAAAAAAA=="/>
              </a:ext>
            </a:extLst>
          </p:cNvSpPr>
          <p:nvPr>
            <p:ph type="obj" sz="half" idx="3"/>
          </p:nvPr>
        </p:nvSpPr>
        <p:spPr>
          <a:xfrm>
            <a:off x="358775" y="6170930"/>
            <a:ext cx="681672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CPAIQ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3584-CAD2-D2C3-9C3F-3C967B716A69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rl3Pc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eJyfw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4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CvDQAAAAAAAA=="/>
              </a:ext>
            </a:extLst>
          </p:cNvSpPr>
          <p:nvPr>
            <p:ph type="title"/>
          </p:nvPr>
        </p:nvSpPr>
        <p:spPr>
          <a:xfrm>
            <a:off x="358775" y="430530"/>
            <a:ext cx="681672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U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Ag8AACQsAABEOgAAAAAAAA=="/>
              </a:ext>
            </a:extLst>
          </p:cNvSpPr>
          <p:nvPr>
            <p:ph type="obj" idx="1"/>
          </p:nvPr>
        </p:nvSpPr>
        <p:spPr>
          <a:xfrm>
            <a:off x="358775" y="2439670"/>
            <a:ext cx="6816725" cy="70319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EMY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6D3F-71D2-D29B-9C3F-87CE23716AD2}" type="slidenum">
              <a:t/>
            </a:fld>
          </a:p>
        </p:txBody>
      </p:sp>
      <p:sp>
        <p:nvSpPr>
          <p:cNvPr id="5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4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6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s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 and 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sd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CvDQAAAAAAAA=="/>
              </a:ext>
            </a:extLst>
          </p:cNvSpPr>
          <p:nvPr>
            <p:ph type="title"/>
          </p:nvPr>
        </p:nvSpPr>
        <p:spPr>
          <a:xfrm>
            <a:off x="358775" y="430530"/>
            <a:ext cx="681672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I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Ag8AAKEVAABEOgAAAAAAAA=="/>
              </a:ext>
            </a:extLst>
          </p:cNvSpPr>
          <p:nvPr>
            <p:ph type="obj" sz="half" idx="1"/>
          </p:nvPr>
        </p:nvSpPr>
        <p:spPr>
          <a:xfrm>
            <a:off x="358775" y="2439670"/>
            <a:ext cx="3157220" cy="70319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EB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HGAAAAg8AACQsAABEOgAAAAAAAA=="/>
              </a:ext>
            </a:extLst>
          </p:cNvSpPr>
          <p:nvPr>
            <p:ph type="obj" sz="half" idx="2"/>
          </p:nvPr>
        </p:nvSpPr>
        <p:spPr>
          <a:xfrm>
            <a:off x="3946525" y="2439670"/>
            <a:ext cx="3228975" cy="70319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o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0684-CAD2-D2F0-9C3F-3CA548716A69}" type="slidenum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IC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I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CvDQAAAAAAAA=="/>
              </a:ext>
            </a:extLst>
          </p:cNvSpPr>
          <p:nvPr>
            <p:ph type="title"/>
          </p:nvPr>
        </p:nvSpPr>
        <p:spPr>
          <a:xfrm>
            <a:off x="358775" y="430530"/>
            <a:ext cx="681672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410F-41D2-D2B7-9C3F-B7E20F716AE2}" type="slidenum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CXjsj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odAI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773D-73D2-D281-9C3F-85D439716AD0}" type="slidenum">
              <a:t/>
            </a:fld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DOEXT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4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Gnrz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BEOgAAAAAAAA=="/>
              </a:ext>
            </a:extLst>
          </p:cNvSpPr>
          <p:nvPr>
            <p:ph type="obj"/>
          </p:nvPr>
        </p:nvSpPr>
        <p:spPr>
          <a:xfrm>
            <a:off x="358775" y="430530"/>
            <a:ext cx="6816725" cy="90411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BfygT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789A-D4D2-D28E-9C3F-22DB36716A77}" type="slidenum">
              <a:t/>
            </a:fld>
          </a:p>
        </p:txBody>
      </p:sp>
      <p:sp>
        <p:nvSpPr>
          <p:cNvPr id="4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Qtrj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5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Ln0sD8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HgoAI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CvDQAAAAAAAA=="/>
              </a:ext>
            </a:extLst>
          </p:cNvSpPr>
          <p:nvPr>
            <p:ph type="title"/>
          </p:nvPr>
        </p:nvSpPr>
        <p:spPr>
          <a:xfrm>
            <a:off x="358775" y="430530"/>
            <a:ext cx="681672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L//I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Ag8AACQsAABQIwAAAAAAAA=="/>
              </a:ext>
            </a:extLst>
          </p:cNvSpPr>
          <p:nvPr>
            <p:ph type="obj" sz="half" idx="1"/>
          </p:nvPr>
        </p:nvSpPr>
        <p:spPr>
          <a:xfrm>
            <a:off x="358775" y="2439670"/>
            <a:ext cx="681672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9iUAACQsAABEOgAAAAAAAA=="/>
              </a:ext>
            </a:extLst>
          </p:cNvSpPr>
          <p:nvPr>
            <p:ph type="obj" sz="half" idx="2"/>
          </p:nvPr>
        </p:nvSpPr>
        <p:spPr>
          <a:xfrm>
            <a:off x="358775" y="6170930"/>
            <a:ext cx="681672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5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7927-69D2-D28F-9C3F-9FDA37716ACA}" type="slidenum">
              <a:t/>
            </a:fld>
          </a:p>
        </p:txBody>
      </p:sp>
      <p:sp>
        <p:nvSpPr>
          <p:cNvPr id="6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7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four content are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CvDQAAAAAAAA=="/>
              </a:ext>
            </a:extLst>
          </p:cNvSpPr>
          <p:nvPr>
            <p:ph type="title"/>
          </p:nvPr>
        </p:nvSpPr>
        <p:spPr>
          <a:xfrm>
            <a:off x="358775" y="430530"/>
            <a:ext cx="681672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Ag8AAKEVAABQIwAAAAAAAA=="/>
              </a:ext>
            </a:extLst>
          </p:cNvSpPr>
          <p:nvPr>
            <p:ph type="obj" sz="quarter" idx="1"/>
          </p:nvPr>
        </p:nvSpPr>
        <p:spPr>
          <a:xfrm>
            <a:off x="358775" y="2439670"/>
            <a:ext cx="3157220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4" name="Object2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HGAAAAg8AACQsAABQIwAAAAAAAA=="/>
              </a:ext>
            </a:extLst>
          </p:cNvSpPr>
          <p:nvPr>
            <p:ph type="obj" sz="quarter" idx="2"/>
          </p:nvPr>
        </p:nvSpPr>
        <p:spPr>
          <a:xfrm>
            <a:off x="3946525" y="2439670"/>
            <a:ext cx="322897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Object4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9iUAAKEVAABEOgAAAAAAAA=="/>
              </a:ext>
            </a:extLst>
          </p:cNvSpPr>
          <p:nvPr>
            <p:ph type="obj" sz="quarter" idx="3"/>
          </p:nvPr>
        </p:nvSpPr>
        <p:spPr>
          <a:xfrm>
            <a:off x="358775" y="6170930"/>
            <a:ext cx="3157220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6" name="Object3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OTpe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HGAAA9iUAACQsAABEOgAAAAAAAA=="/>
              </a:ext>
            </a:extLst>
          </p:cNvSpPr>
          <p:nvPr>
            <p:ph type="obj" sz="quarter" idx="4"/>
          </p:nvPr>
        </p:nvSpPr>
        <p:spPr>
          <a:xfrm>
            <a:off x="3946525" y="6170930"/>
            <a:ext cx="322897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7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485D-13D2-D2BE-9C3F-E5EB06716AB0}" type="slidenum">
              <a:t/>
            </a:fld>
          </a:p>
        </p:txBody>
      </p:sp>
      <p:sp>
        <p:nvSpPr>
          <p:cNvPr id="8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wUw8s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9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and two columns, right column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Title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pgIAACQsAACvDQAAAAAAAA=="/>
              </a:ext>
            </a:extLst>
          </p:cNvSpPr>
          <p:nvPr>
            <p:ph type="title"/>
          </p:nvPr>
        </p:nvSpPr>
        <p:spPr>
          <a:xfrm>
            <a:off x="358775" y="430530"/>
            <a:ext cx="6816725" cy="179387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/>
          <a:p>
            <a:pPr>
              <a:defRPr/>
            </a:pPr>
          </a:p>
        </p:txBody>
      </p:sp>
      <p:sp>
        <p:nvSpPr>
          <p:cNvPr id="3" name="Object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1AgAAAg8AAKEVAABEOgAAAAAAAA=="/>
              </a:ext>
            </a:extLst>
          </p:cNvSpPr>
          <p:nvPr>
            <p:ph type="obj" sz="half" idx="1"/>
          </p:nvPr>
        </p:nvSpPr>
        <p:spPr>
          <a:xfrm>
            <a:off x="358775" y="2439670"/>
            <a:ext cx="3157220" cy="703199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000" b="0" i="0" u="none" strike="noStrike" kern="1" spc="0" baseline="0">
                <a:solidFill>
                  <a:srgbClr val="000000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Object3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HGAAAAg8AACQsAABQIwAAAAAAAA=="/>
              </a:ext>
            </a:extLst>
          </p:cNvSpPr>
          <p:nvPr>
            <p:ph type="obj" sz="quarter" idx="2"/>
          </p:nvPr>
        </p:nvSpPr>
        <p:spPr>
          <a:xfrm>
            <a:off x="3946525" y="2439670"/>
            <a:ext cx="322897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5" name="Object2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P8Ang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HGAAA9iUAACQsAABEOgAAAAAAAA=="/>
              </a:ext>
            </a:extLst>
          </p:cNvSpPr>
          <p:nvPr>
            <p:ph type="obj" sz="quarter" idx="3"/>
          </p:nvPr>
        </p:nvSpPr>
        <p:spPr>
          <a:xfrm>
            <a:off x="3946525" y="6170930"/>
            <a:ext cx="3228975" cy="330073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16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>
              <a:defRPr/>
            </a:pPr>
          </a:p>
        </p:txBody>
      </p:sp>
      <p:sp>
        <p:nvSpPr>
          <p:cNvPr id="6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J0Aj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1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3F873C0E-40D2-D2CA-9C3F-B69F72716AE3}" type="slidenum">
              <a:t/>
            </a:fld>
          </a:p>
        </p:txBody>
      </p:sp>
      <p:sp>
        <p:nvSpPr>
          <p:cNvPr id="7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  <p:sp>
        <p:nvSpPr>
          <p:cNvPr id="8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 idx="10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Default desig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Time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GEAaw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sAgAAdjsAAIYOAAA9QAAAAAAAAA=="/>
              </a:ext>
            </a:extLst>
          </p:cNvSpPr>
          <p:nvPr>
            <p:ph type="dt" sz="quarter"/>
          </p:nvPr>
        </p:nvSpPr>
        <p:spPr>
          <a:xfrm>
            <a:off x="353060" y="9665970"/>
            <a:ext cx="200787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3" name="Foot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DYtwU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QEQAAdjsAAGkdAAA9QAAAAAAAAA=="/>
              </a:ext>
            </a:extLst>
          </p:cNvSpPr>
          <p:nvPr>
            <p:ph type="ftr" sz="quarter" idx="1"/>
          </p:nvPr>
        </p:nvSpPr>
        <p:spPr>
          <a:xfrm>
            <a:off x="2773680" y="9665970"/>
            <a:ext cx="2007235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</a:p>
        </p:txBody>
      </p:sp>
      <p:sp>
        <p:nvSpPr>
          <p:cNvPr id="4" name="SlideNumb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Ip5D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CYHwAAdjsAAPArAAA9QAAAAAAAAA=="/>
              </a:ext>
            </a:extLst>
          </p:cNvSpPr>
          <p:nvPr>
            <p:ph type="sldNum" sz="quarter" idx="2"/>
          </p:nvPr>
        </p:nvSpPr>
        <p:spPr>
          <a:xfrm>
            <a:off x="5135880" y="9665970"/>
            <a:ext cx="2006600" cy="776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/>
          <a:p>
            <a:pPr marL="0" marR="0" indent="0" algn="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fld id="{3F8756A5-EBD2-D2A0-9C3F-1DF518716A48}" type="slidenum">
              <a:t/>
            </a:fld>
          </a:p>
        </p:txBody>
      </p:sp>
      <p:sp>
        <p:nvSpPr>
          <p:cNvPr id="5" name="TitlePlaceholderArea1"/>
          <p:cNvSpPr>
            <a:spLocks noGrp="1" noChangeArrowheads="1"/>
            <a:extLst>
              <a:ext uri="smNativeData">
                <pr:smNativeData xmlns:pr="pr" val="SMDATA_12_mbaXXRMAAAAlAAAAZAAAAA8BAAAAkAAAAEgAAACQ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K9jEY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sAgAAugIAAPArAACqDQAAAAAAAA=="/>
              </a:ext>
            </a:extLst>
          </p:cNvSpPr>
          <p:nvPr>
            <p:ph type="title" idx="3"/>
          </p:nvPr>
        </p:nvSpPr>
        <p:spPr>
          <a:xfrm>
            <a:off x="353060" y="443230"/>
            <a:ext cx="6789420" cy="177800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ctr">
            <a:prstTxWarp prst="textNoShape">
              <a:avLst/>
            </a:prstTxWarp>
          </a:bodyPr>
          <a:lstStyle>
            <a:lvl1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38100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76200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14300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524000" marR="0" indent="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4400" b="0" i="0" u="none" strike="noStrike" kern="1" spc="0" baseline="0">
                <a:solidFill>
                  <a:schemeClr val="tx2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Click to edit Master title style</a:t>
            </a:r>
          </a:p>
        </p:txBody>
      </p:sp>
      <p:sp>
        <p:nvSpPr>
          <p:cNvPr id="6" name="TextPlaceholderArea1"/>
          <p:cNvSpPr>
            <a:spLocks noGrp="1" noChangeArrowheads="1"/>
            <a:extLst>
              <a:ext uri="smNativeData">
                <pr:smNativeData xmlns:pr="pr" val="SMDATA_12_mbaXXRMAAAAlAAAAZAAAAA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AAAAAD/fwAA/38AAAAAAAAJAAAABAAAAAwA4E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sAgAABw8AAPArAAAWOgAAAAAAAA=="/>
              </a:ext>
            </a:extLst>
          </p:cNvSpPr>
          <p:nvPr>
            <p:ph type="body" idx="4"/>
          </p:nvPr>
        </p:nvSpPr>
        <p:spPr>
          <a:xfrm>
            <a:off x="353060" y="2442845"/>
            <a:ext cx="6789420" cy="699960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>
            <a:prstTxWarp prst="textNoShape">
              <a:avLst/>
            </a:prstTxWarp>
          </a:bodyPr>
          <a:lstStyle>
            <a:lvl1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32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1pPr>
            <a:lvl2pPr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8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2pPr>
            <a:lvl3pPr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3pPr>
            <a:lvl4pPr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4pPr>
            <a:lvl5pPr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2000" b="0" i="0" u="none" strike="noStrike" kern="1" spc="0" baseline="0">
                <a:solidFill>
                  <a:schemeClr val="tx1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lvl5pPr>
          </a:lstStyle>
          <a:p>
            <a:pPr marL="28575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32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Click to edit Master text styles</a:t>
            </a:r>
          </a:p>
          <a:p>
            <a:pPr lvl="1" marL="619125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8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Second level</a:t>
            </a:r>
          </a:p>
          <a:p>
            <a:pPr lvl="2" marL="952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 sz="24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Third level</a:t>
            </a:r>
          </a:p>
          <a:p>
            <a:pPr lvl="3" marL="1333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–"/>
              <a:tabLst/>
              <a:defRPr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Fourth level</a:t>
            </a:r>
          </a:p>
          <a:p>
            <a:pPr lvl="4" marL="1714500" marR="0" indent="-285750" algn="l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»"/>
              <a:tabLst/>
              <a:defRPr sz="2000" b="0" i="0" u="none" strike="noStrike" kern="1" spc="0" baseline="0">
                <a:solidFill>
                  <a:schemeClr val="tx1"/>
                </a:solidFill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2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1pPr>
      <a:lvl2pPr marL="381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2pPr>
      <a:lvl3pPr marL="762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3pPr>
      <a:lvl4pPr marL="1143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4pPr>
      <a:lvl5pPr marL="1524000" marR="0" indent="0" algn="l" defTabSz="44958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5pPr>
    </p:titleStyle>
    <p:body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32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5pPr>
    </p:bodyStyle>
    <p:otherStyle>
      <a:lvl1pPr marL="28575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1pPr>
      <a:lvl2pPr marL="619125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20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2pPr>
      <a:lvl3pPr marL="952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3pPr>
      <a:lvl4pPr marL="1333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–"/>
        <a:tabLst/>
        <a:defRPr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4pPr>
      <a:lvl5pPr marL="1714500" marR="0" indent="-285750" algn="l" defTabSz="44958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»"/>
        <a:tabLst/>
        <a:defRPr sz="1600" b="0" i="0" u="none" strike="noStrike" kern="1" spc="0" baseline="0">
          <a:solidFill>
            <a:schemeClr val="tx1"/>
          </a:solidFill>
          <a:effectLst/>
          <a:latin typeface="Arial" pitchFamily="2" charset="0"/>
          <a:ea typeface="SimSun" pitchFamily="0" charset="0"/>
          <a:cs typeface="Times New Roman" pitchFamily="1" charset="0"/>
        </a:defRPr>
      </a:lvl5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www.pci.uni-heidelberg.de/tc/usr/icd/ICD.refbase.html" TargetMode="External"/><Relationship Id="rId3" Type="http://schemas.openxmlformats.org/officeDocument/2006/relationships/hyperlink" Target="www.pci.uni-heidelberg.de/tc/usr/icd/ICD.refbase.html" TargetMode="External"/><Relationship Id="rId4" Type="http://schemas.openxmlformats.org/officeDocument/2006/relationships/image" Target="../media/image1.png"/><Relationship Id="rId5" Type="http://schemas.openxmlformats.org/officeDocument/2006/relationships/image" Target="../media/image2.png"/><Relationship Id="rId6" Type="http://schemas.openxmlformats.org/officeDocument/2006/relationships/image" Target="../media/image3.png"/><Relationship Id="rId7" Type="http://schemas.openxmlformats.org/officeDocument/2006/relationships/image" Target="../media/image4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1"/>
          <p:cNvSpPr txBox="1">
            <a:extLst>
              <a:ext uri="smNativeData">
                <pr:smNativeData xmlns:pr="pr" val="SMDATA_12_mbaXXRMAAAAlAAAAEgAAAE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BcAAAAUAAAAAAAAANQIAAD/fwAA/38AAAAAAAAJAAAABAAAAG4D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AfAwAAUwEAAFkqAAClBAAAAAAAAA=="/>
              </a:ext>
            </a:extLst>
          </p:cNvSpPr>
          <p:nvPr/>
        </p:nvSpPr>
        <p:spPr>
          <a:xfrm>
            <a:off x="507365" y="215265"/>
            <a:ext cx="6376670" cy="5397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numCol="1" anchor="t"/>
          <a:lstStyle/>
          <a:p>
            <a:pPr marL="0" marR="0" indent="0" algn="ctr" defTabSz="4495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chemeClr val="tx1"/>
                </a:solidFill>
                <a:effectLst/>
                <a:latin typeface="Consolas" pitchFamily="3" charset="0"/>
                <a:ea typeface="Consolas" pitchFamily="3" charset="0"/>
                <a:cs typeface="Consolas" pitchFamily="3" charset="0"/>
              </a:defRPr>
            </a:pPr>
            <a:r>
              <a:rPr sz="1300" b="1">
                <a:latin typeface="Arial" pitchFamily="2" charset="0"/>
                <a:ea typeface="Arial" pitchFamily="2" charset="0"/>
                <a:cs typeface="Arial" pitchFamily="2" charset="0"/>
              </a:rPr>
              <a:t>Interatomic (Intermolecular) </a:t>
            </a:r>
            <a:r>
              <a:rPr sz="1300" b="1">
                <a:latin typeface="Arial" pitchFamily="2" charset="0"/>
                <a:ea typeface="Arial" pitchFamily="2" charset="0"/>
                <a:cs typeface="Arial" pitchFamily="2" charset="0"/>
              </a:rPr>
              <a:t>Coulombic Decay and Related Phenomena</a:t>
            </a:r>
            <a:endParaRPr sz="1300" b="1">
              <a:latin typeface="Arial" pitchFamily="2" charset="0"/>
              <a:ea typeface="Arial" pitchFamily="2" charset="0"/>
              <a:cs typeface="Arial" pitchFamily="2" charset="0"/>
            </a:endParaRPr>
          </a:p>
          <a:p>
            <a:pPr marL="0" marR="0" indent="0" algn="ctr" defTabSz="44958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 b="0" i="0" u="none" strike="noStrike" kern="1" spc="0" baseline="0">
                <a:solidFill>
                  <a:schemeClr val="tx1"/>
                </a:solidFill>
                <a:effectLst/>
                <a:latin typeface="Consolas" pitchFamily="3" charset="0"/>
                <a:ea typeface="Consolas" pitchFamily="3" charset="0"/>
                <a:cs typeface="Consolas" pitchFamily="3" charset="0"/>
              </a:defRPr>
            </a:pPr>
            <a:r>
              <a:rPr sz="1100" b="1">
                <a:latin typeface="Arial" pitchFamily="2" charset="0"/>
                <a:ea typeface="Arial" pitchFamily="2" charset="0"/>
                <a:cs typeface="Arial" pitchFamily="2" charset="0"/>
              </a:rPr>
              <a:t>Statistics of</a:t>
            </a:r>
            <a:r>
              <a:rPr sz="1100" b="1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</a:rPr>
              <a:t> </a:t>
            </a:r>
            <a:r>
              <a:rPr sz="1100" b="1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2"/>
              </a:rPr>
              <a:t>the </a:t>
            </a:r>
            <a:r>
              <a:rPr sz="1100" b="1">
                <a:solidFill>
                  <a:srgbClr val="000000"/>
                </a:solidFill>
                <a:latin typeface="Arial" pitchFamily="2" charset="0"/>
                <a:ea typeface="Arial" pitchFamily="2" charset="0"/>
                <a:cs typeface="Arial" pitchFamily="2" charset="0"/>
                <a:hlinkClick r:id="rId3"/>
              </a:rPr>
              <a:t>ICD Bibliography</a:t>
            </a:r>
            <a:r>
              <a:rPr sz="1200" b="1">
                <a:latin typeface="Arial" pitchFamily="2" charset="0"/>
                <a:ea typeface="Arial" pitchFamily="2" charset="0"/>
                <a:cs typeface="Arial" pitchFamily="2" charset="0"/>
              </a:rPr>
              <a:t> </a:t>
            </a:r>
            <a:r>
              <a:t> </a:t>
            </a:r>
          </a:p>
        </p:txBody>
      </p:sp>
      <p:pic>
        <p:nvPicPr>
          <p:cNvPr id="3" name="Picture5"/>
          <p:cNvPicPr>
            <a:picLocks noChangeAspect="1"/>
            <a:extLst>
              <a:ext uri="smNativeData">
                <pr:smNativeData xmlns:pr="pr" val="SMDATA_13_mbaX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qA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nwYAADUzAADXKAAAcUAAAAAAAAA="/>
              </a:ext>
            </a:extLst>
          </p:cNvPicPr>
          <p:nvPr/>
        </p:nvPicPr>
        <p:blipFill>
          <a:blip xmlns:r="http://schemas.openxmlformats.org/officeDocument/2006/relationships" r:embed="rId4"/>
          <a:stretch>
            <a:fillRect/>
          </a:stretch>
        </p:blipFill>
        <p:spPr>
          <a:xfrm>
            <a:off x="1076325" y="8324215"/>
            <a:ext cx="5562600" cy="215138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sp>
        <p:nvSpPr>
          <p:cNvPr id="4" name="Textbox2"/>
          <p:cNvSpPr txBox="1">
            <a:extLst>
              <a:ext uri="smNativeData">
                <pr:smNativeData xmlns:pr="pr" val="SMDATA_12_mbaXXRMAAAAlAAAAEgAAAE8AAAAAAAAAAEgAAAAAAAAASAAAAAAAAAAB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CAgIAKAAAAACgAAAAoAAAAZAAAAGQAAAAAAAAAzMzMAAAAAABQAAAAUAAAAGQAAABkAAAAAAAAABcAAAAUAAAAAAAAABMBAACSXAAA/38AAAAAAAAJAAAABAAAAGgrAAAMAAAAEAAAAAAAAAAAAAAAAAAAAAAAAAAeAAAAaAAAAAAAAAAAAAAAAAAAAAAAAAAAAAAAECcAABAnAAAAAAAAAAAAAAAAAAAAAAAAAAAAAAAAAAAAAAAAAAAAABQAAAAAAAAAwMD/AAAAAABkAAAAMgAAAAAAAABkAAAAAAAAAH9/fwAKAAAAHwAAAFQAAAC74OMF////AQAAAAAAAAAAAAAAAAAAAAAAAAAAAAAAAAAAAAAAAAAAAAAAAn9/fwCAgIADzMzMAMDA/wB/f38AAAAAAAAAAAAAAAAAAAAAAAAAAAAhAAAAGAAAABQAAAD9////AUAAAOsLAAAJQQAAAAAAAA=="/>
              </a:ext>
            </a:extLst>
          </p:cNvSpPr>
          <p:nvPr/>
        </p:nvSpPr>
        <p:spPr>
          <a:xfrm>
            <a:off x="-1905" y="10404475"/>
            <a:ext cx="1939290" cy="16764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anchor="ctr"/>
          <a:lstStyle/>
          <a:p>
            <a:pPr marL="0" marR="0" indent="0" algn="ctr" defTabSz="44958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600" b="0" i="0" u="none" strike="noStrike" kern="1" spc="0" baseline="0">
                <a:solidFill>
                  <a:srgbClr val="4D4D4D"/>
                </a:solidFill>
                <a:effectLst/>
                <a:latin typeface="Arial" pitchFamily="2" charset="0"/>
                <a:ea typeface="SimSun" pitchFamily="0" charset="0"/>
                <a:cs typeface="Times New Roman" pitchFamily="1" charset="0"/>
              </a:defRPr>
            </a:pPr>
            <a:r>
              <a:t>Created by </a:t>
            </a:r>
            <a:r>
              <a:t>N.V. </a:t>
            </a:r>
            <a:r>
              <a:t>Kryzhevoi. Latest Revision: 04.10.2019</a:t>
            </a:r>
          </a:p>
        </p:txBody>
      </p:sp>
      <p:pic>
        <p:nvPicPr>
          <p:cNvPr id="5" name="Picture1"/>
          <p:cNvPicPr>
            <a:picLocks noChangeAspect="1"/>
            <a:extLst>
              <a:ext uri="smNativeData">
                <pr:smNativeData xmlns:pr="pr" val="SMDATA_13_mbaX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dAA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2AYAAEUGAACgJgAAgBMAAAAAAAA="/>
              </a:ext>
            </a:extLst>
          </p:cNvPicPr>
          <p:nvPr/>
        </p:nvPicPr>
        <p:blipFill>
          <a:blip xmlns:r="http://schemas.openxmlformats.org/officeDocument/2006/relationships" r:embed="rId5"/>
          <a:stretch>
            <a:fillRect/>
          </a:stretch>
        </p:blipFill>
        <p:spPr>
          <a:xfrm>
            <a:off x="1112520" y="1019175"/>
            <a:ext cx="5166360" cy="215074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6" name="Picture2"/>
          <p:cNvPicPr>
            <a:picLocks noChangeAspect="1"/>
            <a:extLst>
              <a:ext uri="smNativeData">
                <pr:smNativeData xmlns:pr="pr" val="SMDATA_13_mbaX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ApAw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AAAAADAVAABILgAANyYAAAAAAAA="/>
              </a:ext>
            </a:extLst>
          </p:cNvPicPr>
          <p:nvPr/>
        </p:nvPicPr>
        <p:blipFill>
          <a:blip xmlns:r="http://schemas.openxmlformats.org/officeDocument/2006/relationships" r:embed="rId6"/>
          <a:stretch>
            <a:fillRect/>
          </a:stretch>
        </p:blipFill>
        <p:spPr>
          <a:xfrm>
            <a:off x="0" y="3444240"/>
            <a:ext cx="7523480" cy="276796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7" name="Picture3"/>
          <p:cNvPicPr>
            <a:picLocks noChangeAspect="1"/>
            <a:extLst>
              <a:ext uri="smNativeData">
                <pr:smNativeData xmlns:pr="pr" val="SMDATA_13_mbaX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CiAg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hQcAAOImAADkGAAAfTIAAAAAAAA="/>
              </a:ext>
            </a:extLst>
          </p:cNvPicPr>
          <p:nvPr/>
        </p:nvPicPr>
        <p:blipFill>
          <a:blip xmlns:r="http://schemas.openxmlformats.org/officeDocument/2006/relationships" r:embed="rId7"/>
          <a:stretch>
            <a:fillRect/>
          </a:stretch>
        </p:blipFill>
        <p:spPr>
          <a:xfrm>
            <a:off x="1222375" y="6320790"/>
            <a:ext cx="2823845" cy="188658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  <p:pic>
        <p:nvPicPr>
          <p:cNvPr id="8" name="Picture4"/>
          <p:cNvPicPr>
            <a:picLocks noChangeAspect="1"/>
            <a:extLst>
              <a:ext uri="smNativeData">
                <pr:smNativeData xmlns:pr="pr" val="SMDATA_13_mbaXXRMAAAAlAAAAEQAAAC8BAAAAkAAAAEgAAACQAAAASAAAAAAAAAAAAAAAAAAAAAEAAABQAAAAAAAAAAAA4D8AAAAAAADgPwAAAAAAAOA/AAAAAAAA4D8AAAAAAADgPwAAAAAAAOA/AAAAAAAA4D8AAAAAAADgPwAAAAAAAOA/AAAAAAAA4D8CAAAAjAAAAAAAAAAAAAAAu+Dj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CAgIAKAAAAACgAAAAoAAAAZAAAAGQAAAAAAAAAzMzMAAAAAABQAAAAUAAAAGQAAABkAAAAAAAAAAcAAAA4AAAAAAAAAAAAAAAAAAAA////AAAAAAAAAAAAAAAAAAAAAAAAAAAAAAAAAAAAAABkAAAAZAAAAAAAAAAXAAAAFAAAAAAAAAAAAAAA/38AAP9/AAAAAAAACQAAAAQAAABqAHAADAAAABAAAAAAAAAAAAAAAAAAAAAAAAAAHgAAAGgAAAAAAAAAAAAAAAAAAAAAAAAAAAAAABAnAAAQJwAAAAAAAAAAAAAAAAAAAAAAAAAAAAAAAAAAAAAAAAAAAAAUAAAAAAAAAMDA/wAAAAAAZAAAADIAAAAAAAAAZAAAAAAAAAB/f38ACgAAAB8AAABUAAAAu+DjBf///wEAAAAAAAAAAAAAAAAAAAAAAAAAAAAAAAAAAAAAAAAAAAAAAAJ/f38AgICAA8zMzADAwP8Af39/AAAAAAAAAAAAAAAAAP///wAAAAAAIQAAABgAAAAUAAAAxxkAAGcmAADYJgAA9zIAAAAAAAA="/>
              </a:ext>
            </a:extLst>
          </p:cNvPicPr>
          <p:nvPr/>
        </p:nvPicPr>
        <p:blipFill>
          <a:blip xmlns:r="http://schemas.openxmlformats.org/officeDocument/2006/relationships" r:embed="rId8"/>
          <a:stretch>
            <a:fillRect/>
          </a:stretch>
        </p:blipFill>
        <p:spPr>
          <a:xfrm>
            <a:off x="4190365" y="6242685"/>
            <a:ext cx="2124075" cy="204216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535379"/>
      </a:accent3>
      <a:accent4>
        <a:srgbClr val="737359"/>
      </a:accent4>
      <a:accent5>
        <a:srgbClr val="939339"/>
      </a:accent5>
      <a:accent6>
        <a:srgbClr val="B3B319"/>
      </a:accent6>
      <a:hlink>
        <a:srgbClr val="009999"/>
      </a:hlink>
      <a:folHlink>
        <a:srgbClr val="99CC00"/>
      </a:folHlink>
    </a:clrScheme>
    <a:fontScheme name="Presentation">
      <a:majorFont>
        <a:latin typeface="Arial"/>
        <a:ea typeface="SimSun"/>
        <a:cs typeface="Times New Roman"/>
      </a:majorFont>
      <a:minorFont>
        <a:latin typeface="Arial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FFFFFF"/>
        </a:dk1>
        <a:lt1>
          <a:srgbClr val="000000"/>
        </a:lt1>
        <a:dk2>
          <a:srgbClr val="969696"/>
        </a:dk2>
        <a:lt2>
          <a:srgbClr val="000000"/>
        </a:lt2>
        <a:accent1>
          <a:srgbClr val="FBDF53"/>
        </a:accent1>
        <a:accent2>
          <a:srgbClr val="FF9966"/>
        </a:accent2>
        <a:accent3>
          <a:srgbClr val="DF7986"/>
        </a:accent3>
        <a:accent4>
          <a:srgbClr val="BF59A6"/>
        </a:accent4>
        <a:accent5>
          <a:srgbClr val="9F39C6"/>
        </a:accent5>
        <a:accent6>
          <a:srgbClr val="7F19E6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99CCFF"/>
        </a:accent1>
        <a:accent2>
          <a:srgbClr val="CCCCFF"/>
        </a:accent2>
        <a:accent3>
          <a:srgbClr val="ACACDF"/>
        </a:accent3>
        <a:accent4>
          <a:srgbClr val="9C9CBF"/>
        </a:accent4>
        <a:accent5>
          <a:srgbClr val="7C7C9F"/>
        </a:accent5>
        <a:accent6>
          <a:srgbClr val="5C5C7F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5">
        <a:dk1>
          <a:srgbClr val="DEF6F1"/>
        </a:dk1>
        <a:lt1>
          <a:srgbClr val="000000"/>
        </a:lt1>
        <a:dk2>
          <a:srgbClr val="969696"/>
        </a:dk2>
        <a:lt2>
          <a:srgbClr val="000000"/>
        </a:lt2>
        <a:accent1>
          <a:srgbClr val="FFFFFF"/>
        </a:accent1>
        <a:accent2>
          <a:srgbClr val="8DC6FF"/>
        </a:accent2>
        <a:accent3>
          <a:srgbClr val="6DA6DF"/>
        </a:accent3>
        <a:accent4>
          <a:srgbClr val="4D86BF"/>
        </a:accent4>
        <a:accent5>
          <a:srgbClr val="2D669F"/>
        </a:accent5>
        <a:accent6>
          <a:srgbClr val="0D467F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6">
        <a:dk1>
          <a:srgbClr val="FFFFD9"/>
        </a:dk1>
        <a:lt1>
          <a:srgbClr val="000000"/>
        </a:lt1>
        <a:dk2>
          <a:srgbClr val="777777"/>
        </a:dk2>
        <a:lt2>
          <a:srgbClr val="000000"/>
        </a:lt2>
        <a:accent1>
          <a:srgbClr val="FFFFF7"/>
        </a:accent1>
        <a:accent2>
          <a:srgbClr val="33CCCC"/>
        </a:accent2>
        <a:accent3>
          <a:srgbClr val="53ACAC"/>
        </a:accent3>
        <a:accent4>
          <a:srgbClr val="738C8C"/>
        </a:accent4>
        <a:accent5>
          <a:srgbClr val="936C6C"/>
        </a:accent5>
        <a:accent6>
          <a:srgbClr val="B34C4C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7">
        <a:dk1>
          <a:srgbClr val="008080"/>
        </a:dk1>
        <a:lt1>
          <a:srgbClr val="FFFFFF"/>
        </a:lt1>
        <a:dk2>
          <a:srgbClr val="005A58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6D8FA7"/>
        </a:accent3>
        <a:accent4>
          <a:srgbClr val="8DAF87"/>
        </a:accent4>
        <a:accent5>
          <a:srgbClr val="ADCF67"/>
        </a:accent5>
        <a:accent6>
          <a:srgbClr val="CDEF47"/>
        </a:accent6>
        <a:hlink>
          <a:srgbClr val="00FFFF"/>
        </a:hlink>
        <a:folHlink>
          <a:srgbClr val="00FF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8">
        <a:dk1>
          <a:srgbClr val="800000"/>
        </a:dk1>
        <a:lt1>
          <a:srgbClr val="FFFFFF"/>
        </a:lt1>
        <a:dk2>
          <a:srgbClr val="5C1F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9E9980"/>
        </a:accent3>
        <a:accent4>
          <a:srgbClr val="7EB9A0"/>
        </a:accent4>
        <a:accent5>
          <a:srgbClr val="5EC9C0"/>
        </a:accent5>
        <a:accent6>
          <a:srgbClr val="3EE9E0"/>
        </a:accent6>
        <a:hlink>
          <a:srgbClr val="FFFF99"/>
        </a:hlink>
        <a:folHlink>
          <a:srgbClr val="D3A21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9">
        <a:dk1>
          <a:srgbClr val="000099"/>
        </a:dk1>
        <a:lt1>
          <a:srgbClr val="FFFFFF"/>
        </a:lt1>
        <a:dk2>
          <a:srgbClr val="003366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209020"/>
        </a:accent3>
        <a:accent4>
          <a:srgbClr val="407040"/>
        </a:accent4>
        <a:accent5>
          <a:srgbClr val="605060"/>
        </a:accent5>
        <a:accent6>
          <a:srgbClr val="803080"/>
        </a:accent6>
        <a:hlink>
          <a:srgbClr val="66CCFF"/>
        </a:hlink>
        <a:folHlink>
          <a:srgbClr val="FFE70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0">
        <a:dk1>
          <a:srgbClr val="000000"/>
        </a:dk1>
        <a:lt1>
          <a:srgbClr val="FFFFFF"/>
        </a:lt1>
        <a:dk2>
          <a:srgbClr val="336699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666A6B"/>
        </a:accent3>
        <a:accent4>
          <a:srgbClr val="864A8B"/>
        </a:accent4>
        <a:accent5>
          <a:srgbClr val="A62AAB"/>
        </a:accent5>
        <a:accent6>
          <a:srgbClr val="C60ACB"/>
        </a:accent6>
        <a:hlink>
          <a:srgbClr val="66CCFF"/>
        </a:hlink>
        <a:folHlink>
          <a:srgbClr val="F0E5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1">
        <a:dk1>
          <a:srgbClr val="686B5D"/>
        </a:dk1>
        <a:lt1>
          <a:srgbClr val="FFFFFF"/>
        </a:lt1>
        <a:dk2>
          <a:srgbClr val="777777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A07E88"/>
        </a:accent3>
        <a:accent4>
          <a:srgbClr val="C05E68"/>
        </a:accent4>
        <a:accent5>
          <a:srgbClr val="E03E48"/>
        </a:accent5>
        <a:accent6>
          <a:srgbClr val="FF1E28"/>
        </a:accent6>
        <a:hlink>
          <a:srgbClr val="FFCC66"/>
        </a:hlink>
        <a:folHlink>
          <a:srgbClr val="E9DCB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2">
        <a:dk1>
          <a:srgbClr val="666699"/>
        </a:dk1>
        <a:lt1>
          <a:srgbClr val="FFFFFF"/>
        </a:lt1>
        <a:dk2>
          <a:srgbClr val="3E3E5C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8686DF"/>
        </a:accent3>
        <a:accent4>
          <a:srgbClr val="A6A6BF"/>
        </a:accent4>
        <a:accent5>
          <a:srgbClr val="C6C69F"/>
        </a:accent5>
        <a:accent6>
          <a:srgbClr val="E6E67F"/>
        </a:accent6>
        <a:hlink>
          <a:srgbClr val="99CCFF"/>
        </a:hlink>
        <a:folHlink>
          <a:srgbClr val="FFFF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3">
        <a:dk1>
          <a:srgbClr val="523E26"/>
        </a:dk1>
        <a:lt1>
          <a:srgbClr val="FFFFFF"/>
        </a:lt1>
        <a:dk2>
          <a:srgbClr val="2D2015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8F7F4F"/>
        </a:accent3>
        <a:accent4>
          <a:srgbClr val="6F9F6F"/>
        </a:accent4>
        <a:accent5>
          <a:srgbClr val="4FBF8F"/>
        </a:accent5>
        <a:accent6>
          <a:srgbClr val="2FDFAF"/>
        </a:accent6>
        <a:hlink>
          <a:srgbClr val="CCB400"/>
        </a:hlink>
        <a:folHlink>
          <a:srgbClr val="8C9EA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5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7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8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19">
        <a:dk1>
          <a:srgbClr val="FFFFFF"/>
        </a:dk1>
        <a:lt1>
          <a:srgbClr val="000000"/>
        </a:lt1>
        <a:dk2>
          <a:srgbClr val="808080"/>
        </a:dk2>
        <a:lt2>
          <a:srgbClr val="000000"/>
        </a:lt2>
        <a:accent1>
          <a:srgbClr val="BBE0E3"/>
        </a:accent1>
        <a:accent2>
          <a:srgbClr val="333399"/>
        </a:accent2>
        <a:accent3>
          <a:srgbClr val="535379"/>
        </a:accent3>
        <a:accent4>
          <a:srgbClr val="737359"/>
        </a:accent4>
        <a:accent5>
          <a:srgbClr val="939339"/>
        </a:accent5>
        <a:accent6>
          <a:srgbClr val="B3B319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Kryzhevoi</cp:lastModifiedBy>
  <cp:revision>0</cp:revision>
  <dcterms:created xsi:type="dcterms:W3CDTF">2019-09-16T23:05:58Z</dcterms:created>
  <dcterms:modified xsi:type="dcterms:W3CDTF">2019-10-04T22:16:09Z</dcterms:modified>
</cp:coreProperties>
</file>