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2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3464-DD4A-44EC-9F91-0F3503F67B79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E28D-0866-4206-BAFD-54E93B4A678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3464-DD4A-44EC-9F91-0F3503F67B79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E28D-0866-4206-BAFD-54E93B4A67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3464-DD4A-44EC-9F91-0F3503F67B79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E28D-0866-4206-BAFD-54E93B4A67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3464-DD4A-44EC-9F91-0F3503F67B79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E28D-0866-4206-BAFD-54E93B4A67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3464-DD4A-44EC-9F91-0F3503F67B79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E28D-0866-4206-BAFD-54E93B4A678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3464-DD4A-44EC-9F91-0F3503F67B79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E28D-0866-4206-BAFD-54E93B4A67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3464-DD4A-44EC-9F91-0F3503F67B79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E28D-0866-4206-BAFD-54E93B4A67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3464-DD4A-44EC-9F91-0F3503F67B79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26E28D-0866-4206-BAFD-54E93B4A678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3464-DD4A-44EC-9F91-0F3503F67B79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E28D-0866-4206-BAFD-54E93B4A67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3464-DD4A-44EC-9F91-0F3503F67B79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826E28D-0866-4206-BAFD-54E93B4A67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6313464-DD4A-44EC-9F91-0F3503F67B79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E28D-0866-4206-BAFD-54E93B4A67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6313464-DD4A-44EC-9F91-0F3503F67B79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826E28D-0866-4206-BAFD-54E93B4A6783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40" y="404664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rgbClr val="00B0F0"/>
                </a:solidFill>
              </a:rPr>
              <a:t>      Зачётный проект</a:t>
            </a:r>
          </a:p>
          <a:p>
            <a:r>
              <a:rPr lang="ru-RU" sz="4000" b="1" dirty="0">
                <a:solidFill>
                  <a:srgbClr val="00B0F0"/>
                </a:solidFill>
              </a:rPr>
              <a:t>	</a:t>
            </a:r>
            <a:r>
              <a:rPr lang="ru-RU" sz="4000" b="1" dirty="0" smtClean="0">
                <a:solidFill>
                  <a:srgbClr val="00B0F0"/>
                </a:solidFill>
              </a:rPr>
              <a:t>	</a:t>
            </a:r>
            <a:r>
              <a:rPr lang="en-US" sz="4000" b="1" dirty="0" smtClean="0">
                <a:solidFill>
                  <a:srgbClr val="00B0F0"/>
                </a:solidFill>
              </a:rPr>
              <a:t>“</a:t>
            </a:r>
            <a:r>
              <a:rPr lang="ru-RU" sz="4000" b="1" dirty="0" err="1" smtClean="0">
                <a:solidFill>
                  <a:srgbClr val="00B0F0"/>
                </a:solidFill>
              </a:rPr>
              <a:t>Тамагочи</a:t>
            </a:r>
            <a:r>
              <a:rPr lang="en-US" sz="4000" b="1" dirty="0" smtClean="0">
                <a:solidFill>
                  <a:srgbClr val="00B0F0"/>
                </a:solidFill>
              </a:rPr>
              <a:t>”</a:t>
            </a:r>
            <a:endParaRPr lang="ru-RU" sz="4000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12" y="2042582"/>
            <a:ext cx="7363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Задача состояла в создании консольного приложения на основе японской игрушки </a:t>
            </a:r>
            <a:r>
              <a:rPr lang="en-US" dirty="0" smtClean="0"/>
              <a:t>“</a:t>
            </a:r>
            <a:r>
              <a:rPr lang="ru-RU" dirty="0" err="1" smtClean="0"/>
              <a:t>Тамагочи</a:t>
            </a:r>
            <a:r>
              <a:rPr lang="en-US" dirty="0" smtClean="0"/>
              <a:t>”.</a:t>
            </a:r>
            <a:endParaRPr lang="ru-RU" dirty="0"/>
          </a:p>
        </p:txBody>
      </p:sp>
      <p:pic>
        <p:nvPicPr>
          <p:cNvPr id="6146" name="Picture 2" descr="C:\Users\NikolayM\Роголев\прожект\Баскоу и Меладзэээ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58245"/>
            <a:ext cx="280831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6394" y="2688913"/>
            <a:ext cx="109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Николай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123728" y="586655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Валерий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427984" y="2695739"/>
            <a:ext cx="89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Вади</a:t>
            </a:r>
            <a:r>
              <a:rPr lang="ru-RU" dirty="0"/>
              <a:t>м</a:t>
            </a:r>
          </a:p>
        </p:txBody>
      </p:sp>
      <p:pic>
        <p:nvPicPr>
          <p:cNvPr id="6148" name="Picture 4" descr="C:\Users\NikolayM\Роголев\прожект\Mulerm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049357"/>
            <a:ext cx="2611776" cy="282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31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 smtClean="0">
                <a:solidFill>
                  <a:srgbClr val="00B0F0"/>
                </a:solidFill>
              </a:rPr>
              <a:t>Описание приложения</a:t>
            </a:r>
            <a:endParaRPr lang="ru-RU" sz="4000" b="1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b="1" dirty="0" smtClean="0"/>
              <a:t>Тамагочи</a:t>
            </a:r>
            <a:r>
              <a:rPr lang="vi-VN" dirty="0"/>
              <a:t> — игрушка, виртуальный домашний </a:t>
            </a:r>
            <a:r>
              <a:rPr lang="vi-VN" dirty="0" smtClean="0"/>
              <a:t>питомец</a:t>
            </a:r>
            <a:r>
              <a:rPr lang="en-US" dirty="0" smtClean="0"/>
              <a:t>,</a:t>
            </a:r>
            <a:r>
              <a:rPr lang="ru-RU" dirty="0" smtClean="0"/>
              <a:t> требующий ухода за собой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1027" name="Picture 3" descr="C:\Users\NikolayM\Desktop\to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04850">
            <a:off x="2556506" y="2288200"/>
            <a:ext cx="3885493" cy="378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6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b="1" dirty="0" smtClean="0">
                <a:solidFill>
                  <a:srgbClr val="00B0F0"/>
                </a:solidFill>
              </a:rPr>
              <a:t>Инструменты</a:t>
            </a:r>
            <a:endParaRPr lang="ru-RU" sz="4000" b="1" dirty="0">
              <a:solidFill>
                <a:srgbClr val="00B0F0"/>
              </a:solidFill>
            </a:endParaRPr>
          </a:p>
        </p:txBody>
      </p:sp>
      <p:pic>
        <p:nvPicPr>
          <p:cNvPr id="2052" name="Picture 4" descr="C:\Users\NikolayM\Роголев\прожект\C++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2160240" cy="242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NikolayM\Роголев\прожект\CodeBlock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656" y="1484784"/>
            <a:ext cx="5588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714650">
            <a:off x="5102420" y="2341602"/>
            <a:ext cx="21930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endParaRPr lang="ru-RU" sz="10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056" name="Picture 8" descr="C:\Users\NikolayM\Роголев\прожект\VisualStudi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09" y="2794393"/>
            <a:ext cx="3986212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29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>
                <a:solidFill>
                  <a:srgbClr val="00B0F0"/>
                </a:solidFill>
              </a:rPr>
              <a:t>Структура модулей (1)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23528" y="1484784"/>
            <a:ext cx="7467600" cy="4525963"/>
          </a:xfrm>
        </p:spPr>
        <p:txBody>
          <a:bodyPr/>
          <a:lstStyle/>
          <a:p>
            <a:pPr marL="36576" indent="0">
              <a:buNone/>
            </a:pPr>
            <a:r>
              <a:rPr lang="ru-RU" sz="2000" dirty="0" smtClean="0"/>
              <a:t>1</a:t>
            </a:r>
            <a:r>
              <a:rPr lang="en-US" sz="2000" dirty="0" smtClean="0"/>
              <a:t>.</a:t>
            </a:r>
            <a:r>
              <a:rPr lang="ru-RU" sz="2000" dirty="0" smtClean="0"/>
              <a:t> Вывод характеристик</a:t>
            </a:r>
            <a:r>
              <a:rPr lang="en-US" sz="2000" dirty="0"/>
              <a:t>:</a:t>
            </a:r>
            <a:endParaRPr lang="ru-RU" sz="2000" dirty="0" smtClean="0"/>
          </a:p>
          <a:p>
            <a:pPr marL="36576" indent="0">
              <a:buNone/>
            </a:pPr>
            <a:endParaRPr lang="ru-RU" sz="2000" dirty="0"/>
          </a:p>
          <a:p>
            <a:pPr marL="36576" indent="0">
              <a:buNone/>
            </a:pPr>
            <a:endParaRPr lang="ru-RU" sz="2000" dirty="0" smtClean="0"/>
          </a:p>
          <a:p>
            <a:pPr marL="36576" indent="0">
              <a:buNone/>
            </a:pPr>
            <a:endParaRPr lang="ru-RU" sz="2000" dirty="0"/>
          </a:p>
          <a:p>
            <a:pPr marL="36576" indent="0">
              <a:buNone/>
            </a:pPr>
            <a:endParaRPr lang="ru-RU" sz="2000" dirty="0" smtClean="0"/>
          </a:p>
          <a:p>
            <a:pPr marL="36576" indent="0">
              <a:buNone/>
            </a:pPr>
            <a:endParaRPr lang="ru-RU" sz="2000" dirty="0"/>
          </a:p>
          <a:p>
            <a:pPr marL="36576" indent="0">
              <a:buNone/>
            </a:pPr>
            <a:r>
              <a:rPr lang="ru-RU" sz="2000" dirty="0" smtClean="0"/>
              <a:t>2</a:t>
            </a:r>
            <a:r>
              <a:rPr lang="en-US" sz="2000" dirty="0" smtClean="0"/>
              <a:t>.</a:t>
            </a:r>
            <a:r>
              <a:rPr lang="ru-RU" sz="2000" dirty="0" smtClean="0"/>
              <a:t> Приём изображений</a:t>
            </a:r>
            <a:r>
              <a:rPr lang="en-US" sz="2000" dirty="0"/>
              <a:t>:</a:t>
            </a:r>
            <a:endParaRPr lang="ru-RU" sz="2000" dirty="0" smtClean="0"/>
          </a:p>
          <a:p>
            <a:pPr marL="36576" indent="0">
              <a:buNone/>
            </a:pPr>
            <a:endParaRPr lang="ru-RU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44276"/>
            <a:ext cx="29337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70217"/>
            <a:ext cx="1656184" cy="779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572" y="4893028"/>
            <a:ext cx="1646684" cy="76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852936"/>
            <a:ext cx="1632309" cy="48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39441"/>
            <a:ext cx="4498791" cy="15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71" y="4221089"/>
            <a:ext cx="4501748" cy="144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715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dirty="0">
                <a:solidFill>
                  <a:srgbClr val="00B0F0"/>
                </a:solidFill>
              </a:rPr>
              <a:t>Структура модулей 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2600" y="1772816"/>
            <a:ext cx="7467600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ru-RU" sz="2000" dirty="0" smtClean="0"/>
              <a:t>3</a:t>
            </a:r>
            <a:r>
              <a:rPr lang="en-US" sz="2000" dirty="0" smtClean="0"/>
              <a:t>.</a:t>
            </a:r>
            <a:r>
              <a:rPr lang="ru-RU" sz="2000" dirty="0" smtClean="0"/>
              <a:t> Вывод меню</a:t>
            </a:r>
            <a:r>
              <a:rPr lang="en-US" sz="2000" dirty="0" smtClean="0"/>
              <a:t>:</a:t>
            </a:r>
            <a:endParaRPr lang="ru-RU" sz="20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060848"/>
            <a:ext cx="29622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5968" y="3521432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r>
              <a:rPr lang="en-US" dirty="0" smtClean="0"/>
              <a:t>.</a:t>
            </a:r>
            <a:r>
              <a:rPr lang="ru-RU" dirty="0" smtClean="0"/>
              <a:t> Конец игры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76056" y="2852936"/>
            <a:ext cx="353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r>
              <a:rPr lang="en-US" dirty="0" smtClean="0"/>
              <a:t>.</a:t>
            </a:r>
            <a:r>
              <a:rPr lang="ru-RU" dirty="0" smtClean="0"/>
              <a:t> Ввод действий с клавиатуры</a:t>
            </a:r>
            <a:endParaRPr lang="ru-RU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10" y="2231059"/>
            <a:ext cx="4680830" cy="1290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93" y="4293096"/>
            <a:ext cx="4672147" cy="74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256047"/>
            <a:ext cx="2346002" cy="3398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651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b="1" dirty="0" smtClean="0">
                <a:solidFill>
                  <a:srgbClr val="00B0F0"/>
                </a:solidFill>
              </a:rPr>
              <a:t>Блок-схема функции </a:t>
            </a:r>
            <a:r>
              <a:rPr lang="en-US" sz="4400" b="1" dirty="0" smtClean="0">
                <a:solidFill>
                  <a:srgbClr val="00B0F0"/>
                </a:solidFill>
              </a:rPr>
              <a:t>“</a:t>
            </a:r>
            <a:r>
              <a:rPr lang="en-US" sz="4400" b="1" dirty="0" err="1" smtClean="0">
                <a:solidFill>
                  <a:srgbClr val="00B0F0"/>
                </a:solidFill>
              </a:rPr>
              <a:t>printimage</a:t>
            </a:r>
            <a:r>
              <a:rPr lang="en-US" sz="4400" b="1" dirty="0" smtClean="0">
                <a:solidFill>
                  <a:srgbClr val="00B0F0"/>
                </a:solidFill>
              </a:rPr>
              <a:t>”</a:t>
            </a:r>
            <a:endParaRPr lang="ru-RU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016" y="1268760"/>
            <a:ext cx="3232226" cy="5004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1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err="1" smtClean="0">
                <a:solidFill>
                  <a:srgbClr val="00B0F0"/>
                </a:solidFill>
              </a:rPr>
              <a:t>Скрин-шоты</a:t>
            </a:r>
            <a:r>
              <a:rPr lang="ru-RU" sz="4800" b="1" dirty="0" smtClean="0">
                <a:solidFill>
                  <a:srgbClr val="00B0F0"/>
                </a:solidFill>
              </a:rPr>
              <a:t> работы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3744416" cy="206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03483"/>
            <a:ext cx="4353787" cy="218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706" y="2564904"/>
            <a:ext cx="4230233" cy="212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571" y="1340768"/>
            <a:ext cx="3344917" cy="187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391" y="3937997"/>
            <a:ext cx="4275097" cy="2120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00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268760"/>
            <a:ext cx="7467600" cy="4525963"/>
          </a:xfrm>
        </p:spPr>
        <p:txBody>
          <a:bodyPr/>
          <a:lstStyle/>
          <a:p>
            <a:pPr marL="36576" indent="0">
              <a:buNone/>
            </a:pPr>
            <a:endParaRPr lang="ru-RU" dirty="0"/>
          </a:p>
          <a:p>
            <a:pPr marL="36576" indent="0">
              <a:buNone/>
            </a:pPr>
            <a:endParaRPr lang="ru-RU" dirty="0" smtClean="0"/>
          </a:p>
          <a:p>
            <a:pPr marL="36576" indent="0" algn="ctr">
              <a:buNone/>
            </a:pPr>
            <a:r>
              <a:rPr lang="ru-RU" sz="5400" dirty="0" smtClean="0">
                <a:solidFill>
                  <a:srgbClr val="00B0F0"/>
                </a:solidFill>
              </a:rPr>
              <a:t>Спасибо за внимание!</a:t>
            </a:r>
            <a:endParaRPr lang="ru-RU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5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325</TotalTime>
  <Words>58</Words>
  <Application>Microsoft Office PowerPoint</Application>
  <PresentationFormat>Экран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Техническая</vt:lpstr>
      <vt:lpstr>Презентация PowerPoint</vt:lpstr>
      <vt:lpstr>Описание приложения</vt:lpstr>
      <vt:lpstr>Инструменты</vt:lpstr>
      <vt:lpstr>Структура модулей (1)</vt:lpstr>
      <vt:lpstr>Структура модулей (2)</vt:lpstr>
      <vt:lpstr>Блок-схема функции “printimage”</vt:lpstr>
      <vt:lpstr>Скрин-шоты работы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Консольное приложение Тамагочи</dc:title>
  <dc:creator>NikolayM</dc:creator>
  <cp:lastModifiedBy>NikolayM</cp:lastModifiedBy>
  <cp:revision>19</cp:revision>
  <dcterms:created xsi:type="dcterms:W3CDTF">2020-06-10T08:14:23Z</dcterms:created>
  <dcterms:modified xsi:type="dcterms:W3CDTF">2020-06-10T13:39:36Z</dcterms:modified>
</cp:coreProperties>
</file>