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4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8.png" ContentType="image/png"/>
  <Override PartName="/ppt/media/image17.png" ContentType="image/png"/>
  <Override PartName="/ppt/media/image6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907640" y="0"/>
            <a:ext cx="9143280" cy="15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Зачётный проект для работы с базой данных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748160" y="14983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Программа нужна для упрощения работы над базой данных. Груздев Роман Игоревич, Герасимов Дмитрий Александрович, Митюшин Пётр Алексеевич.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4" name="Рисунок 3" descr=""/>
          <p:cNvPicPr/>
          <p:nvPr/>
        </p:nvPicPr>
        <p:blipFill>
          <a:blip r:embed="rId1"/>
          <a:stretch/>
        </p:blipFill>
        <p:spPr>
          <a:xfrm>
            <a:off x="576000" y="3096000"/>
            <a:ext cx="3292200" cy="3508200"/>
          </a:xfrm>
          <a:prstGeom prst="rect">
            <a:avLst/>
          </a:prstGeom>
          <a:ln>
            <a:noFill/>
          </a:ln>
        </p:spPr>
      </p:pic>
      <p:pic>
        <p:nvPicPr>
          <p:cNvPr id="155" name="Рисунок 5" descr=""/>
          <p:cNvPicPr/>
          <p:nvPr/>
        </p:nvPicPr>
        <p:blipFill>
          <a:blip r:embed="rId2"/>
          <a:stretch/>
        </p:blipFill>
        <p:spPr>
          <a:xfrm>
            <a:off x="8369280" y="3406320"/>
            <a:ext cx="3006360" cy="3001320"/>
          </a:xfrm>
          <a:prstGeom prst="rect">
            <a:avLst/>
          </a:prstGeom>
          <a:ln>
            <a:noFill/>
          </a:ln>
        </p:spPr>
      </p:pic>
      <p:pic>
        <p:nvPicPr>
          <p:cNvPr id="156" name="Рисунок 85" descr=""/>
          <p:cNvPicPr/>
          <p:nvPr/>
        </p:nvPicPr>
        <p:blipFill>
          <a:blip r:embed="rId3"/>
          <a:stretch/>
        </p:blipFill>
        <p:spPr>
          <a:xfrm>
            <a:off x="4824000" y="3114360"/>
            <a:ext cx="2519640" cy="35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Блок-схема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4" name="Объект 3" descr=""/>
          <p:cNvPicPr/>
          <p:nvPr/>
        </p:nvPicPr>
        <p:blipFill>
          <a:blip r:embed="rId1"/>
          <a:stretch/>
        </p:blipFill>
        <p:spPr>
          <a:xfrm>
            <a:off x="413280" y="1559160"/>
            <a:ext cx="4100760" cy="4482000"/>
          </a:xfrm>
          <a:prstGeom prst="rect">
            <a:avLst/>
          </a:prstGeom>
          <a:ln>
            <a:noFill/>
          </a:ln>
        </p:spPr>
      </p:pic>
      <p:pic>
        <p:nvPicPr>
          <p:cNvPr id="185" name="Рисунок 4" descr=""/>
          <p:cNvPicPr/>
          <p:nvPr/>
        </p:nvPicPr>
        <p:blipFill>
          <a:blip r:embed="rId2"/>
          <a:stretch/>
        </p:blipFill>
        <p:spPr>
          <a:xfrm>
            <a:off x="5212800" y="1631880"/>
            <a:ext cx="683820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Скриншоты работы 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87" name="Рисунок 103" descr=""/>
          <p:cNvPicPr/>
          <p:nvPr/>
        </p:nvPicPr>
        <p:blipFill>
          <a:blip r:embed="rId1"/>
          <a:stretch/>
        </p:blipFill>
        <p:spPr>
          <a:xfrm>
            <a:off x="1080720" y="1776600"/>
            <a:ext cx="7342920" cy="1247040"/>
          </a:xfrm>
          <a:prstGeom prst="rect">
            <a:avLst/>
          </a:prstGeom>
          <a:ln>
            <a:noFill/>
          </a:ln>
        </p:spPr>
      </p:pic>
      <p:sp>
        <p:nvSpPr>
          <p:cNvPr id="188" name="Line 2"/>
          <p:cNvSpPr/>
          <p:nvPr/>
        </p:nvSpPr>
        <p:spPr>
          <a:xfrm>
            <a:off x="2016000" y="2880000"/>
            <a:ext cx="360" cy="93600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3"/>
          <p:cNvSpPr/>
          <p:nvPr/>
        </p:nvSpPr>
        <p:spPr>
          <a:xfrm>
            <a:off x="4176000" y="2880000"/>
            <a:ext cx="360" cy="93600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4"/>
          <p:cNvSpPr/>
          <p:nvPr/>
        </p:nvSpPr>
        <p:spPr>
          <a:xfrm>
            <a:off x="6192000" y="2808000"/>
            <a:ext cx="360" cy="93600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Рисунок 107" descr=""/>
          <p:cNvPicPr/>
          <p:nvPr/>
        </p:nvPicPr>
        <p:blipFill>
          <a:blip r:embed="rId2"/>
          <a:stretch/>
        </p:blipFill>
        <p:spPr>
          <a:xfrm>
            <a:off x="989640" y="3888000"/>
            <a:ext cx="7362000" cy="2390040"/>
          </a:xfrm>
          <a:prstGeom prst="rect">
            <a:avLst/>
          </a:prstGeom>
          <a:ln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8856000" y="172800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файлом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8784000" y="388800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8856000" y="238968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Скриншоты работы 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6" name="Рисунок 112" descr=""/>
          <p:cNvPicPr/>
          <p:nvPr/>
        </p:nvPicPr>
        <p:blipFill>
          <a:blip r:embed="rId1"/>
          <a:stretch/>
        </p:blipFill>
        <p:spPr>
          <a:xfrm>
            <a:off x="6659280" y="1512000"/>
            <a:ext cx="4644360" cy="469728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1919160" y="3168000"/>
            <a:ext cx="2472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Вот функции которые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повлияли на файл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4680000" y="3456000"/>
            <a:ext cx="158400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Команда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Знаете, наша команда конечно не ветераны кодирования, но мы ежедневно совершенствуемся. Мы ежедневно узнаём что-то новое, пишем код, постигаем не изведанные нам тайны кодирования. И знаете существует большое количество команд, кодиров, которые лучше нас. Но я точно знаю, что мы будем лучшие из лучших. Потому что даже сейчас пока одни отдыхают, мы жадно листаем страницы книг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87040" y="117252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ru-RU" sz="6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Описание программы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Наш проект предназначен для того чтобы упростить и автоматизировать работу с базой данных с целью сохранить время работника. 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601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Текстовый редактор: Vim. В качестве языка программирования был взят C++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1" name="Рисунок 4" descr=""/>
          <p:cNvPicPr/>
          <p:nvPr/>
        </p:nvPicPr>
        <p:blipFill>
          <a:blip r:embed="rId1"/>
          <a:stretch/>
        </p:blipFill>
        <p:spPr>
          <a:xfrm>
            <a:off x="7538400" y="2962440"/>
            <a:ext cx="2899080" cy="289908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6" descr=""/>
          <p:cNvPicPr/>
          <p:nvPr/>
        </p:nvPicPr>
        <p:blipFill>
          <a:blip r:embed="rId2"/>
          <a:stretch/>
        </p:blipFill>
        <p:spPr>
          <a:xfrm>
            <a:off x="1227960" y="3535560"/>
            <a:ext cx="2532600" cy="25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Структура модулей (1)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Файл Functions.cpp содержит набор функций для работы с БД.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5" name="Рисунок 3" descr=""/>
          <p:cNvPicPr/>
          <p:nvPr/>
        </p:nvPicPr>
        <p:blipFill>
          <a:blip r:embed="rId1"/>
          <a:stretch/>
        </p:blipFill>
        <p:spPr>
          <a:xfrm>
            <a:off x="1641600" y="2805120"/>
            <a:ext cx="7562160" cy="337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модулей (1)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сохраняет изменения в файл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Рисунок 7" descr=""/>
          <p:cNvPicPr/>
          <p:nvPr/>
        </p:nvPicPr>
        <p:blipFill>
          <a:blip r:embed="rId1"/>
          <a:stretch/>
        </p:blipFill>
        <p:spPr>
          <a:xfrm>
            <a:off x="569520" y="2732040"/>
            <a:ext cx="869724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модулей (1)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позволяет добавлять новую строку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Рисунок 3" descr=""/>
          <p:cNvPicPr/>
          <p:nvPr/>
        </p:nvPicPr>
        <p:blipFill>
          <a:blip r:embed="rId1"/>
          <a:stretch/>
        </p:blipFill>
        <p:spPr>
          <a:xfrm>
            <a:off x="0" y="2881080"/>
            <a:ext cx="12196800" cy="20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Структура модулей (2)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Файл содержит func.h структуру и объявление функций.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74" name="Рисунок 3" descr=""/>
          <p:cNvPicPr/>
          <p:nvPr/>
        </p:nvPicPr>
        <p:blipFill>
          <a:blip r:embed="rId1"/>
          <a:stretch/>
        </p:blipFill>
        <p:spPr>
          <a:xfrm>
            <a:off x="0" y="2307240"/>
            <a:ext cx="7045560" cy="455004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4" descr=""/>
          <p:cNvPicPr/>
          <p:nvPr/>
        </p:nvPicPr>
        <p:blipFill>
          <a:blip r:embed="rId2"/>
          <a:stretch/>
        </p:blipFill>
        <p:spPr>
          <a:xfrm>
            <a:off x="6462000" y="2172240"/>
            <a:ext cx="6685920" cy="346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модулей (3)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Функция menu выводит меню выбора функций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Рисунок 3" descr=""/>
          <p:cNvPicPr/>
          <p:nvPr/>
        </p:nvPicPr>
        <p:blipFill>
          <a:blip r:embed="rId1"/>
          <a:stretch/>
        </p:blipFill>
        <p:spPr>
          <a:xfrm>
            <a:off x="988200" y="2760480"/>
            <a:ext cx="7283520" cy="329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модулей (3)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 main Концентрируются все вызовы функций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Рисунок 5" descr=""/>
          <p:cNvPicPr/>
          <p:nvPr/>
        </p:nvPicPr>
        <p:blipFill>
          <a:blip r:embed="rId1"/>
          <a:stretch/>
        </p:blipFill>
        <p:spPr>
          <a:xfrm>
            <a:off x="294480" y="2507040"/>
            <a:ext cx="7313760" cy="410076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6" descr=""/>
          <p:cNvPicPr/>
          <p:nvPr/>
        </p:nvPicPr>
        <p:blipFill>
          <a:blip r:embed="rId2"/>
          <a:stretch/>
        </p:blipFill>
        <p:spPr>
          <a:xfrm>
            <a:off x="7954560" y="655200"/>
            <a:ext cx="5495400" cy="59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Application>LibreOffice/6.0.7.3$Linux_X86_64 LibreOffice_project/00m0$Build-3</Application>
  <Words>226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2020-06-10T07:59:54Z</dcterms:created>
  <dc:creator>Peter</dc:creator>
  <dc:description/>
  <dc:language>ru-RU</dc:language>
  <cp:lastModifiedBy/>
  <dcterms:modified xsi:type="dcterms:W3CDTF">2020-06-10T22:28:17Z</dcterms:modified>
  <cp:revision>46</cp:revision>
  <dc:subject/>
  <dc:title>Титульный слайд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