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3364" autoAdjust="0"/>
  </p:normalViewPr>
  <p:slideViewPr>
    <p:cSldViewPr>
      <p:cViewPr varScale="1">
        <p:scale>
          <a:sx n="85" d="100"/>
          <a:sy n="85" d="100"/>
        </p:scale>
        <p:origin x="73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082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9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5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37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0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0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87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43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07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863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2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5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79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9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917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60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346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6/14/2020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2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2192000" cy="156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ru-RU" sz="4800" b="0" strike="noStrike" spc="-1" dirty="0">
                <a:latin typeface="Calibri Light"/>
                <a:ea typeface="DejaVu Sans"/>
              </a:rPr>
              <a:t>Зачётный </a:t>
            </a:r>
            <a:r>
              <a:rPr lang="ru-RU" sz="4800" b="0" strike="noStrike" spc="-1" dirty="0" smtClean="0">
                <a:latin typeface="Calibri Light"/>
                <a:ea typeface="DejaVu Sans"/>
              </a:rPr>
              <a:t>проект </a:t>
            </a:r>
            <a:r>
              <a:rPr lang="ru-RU" sz="4800" b="0" strike="noStrike" spc="-1" dirty="0">
                <a:latin typeface="Calibri Light"/>
                <a:ea typeface="DejaVu Sans"/>
              </a:rPr>
              <a:t>для </a:t>
            </a:r>
            <a:r>
              <a:rPr lang="ru-RU" sz="4800" b="0" strike="noStrike" spc="-1" dirty="0" smtClean="0">
                <a:latin typeface="Calibri Light"/>
                <a:ea typeface="DejaVu Sans"/>
              </a:rPr>
              <a:t>работы</a:t>
            </a:r>
          </a:p>
          <a:p>
            <a:pPr algn="ctr">
              <a:lnSpc>
                <a:spcPct val="90000"/>
              </a:lnSpc>
            </a:pPr>
            <a:r>
              <a:rPr lang="ru-RU" sz="4800" b="0" strike="noStrike" spc="-1" dirty="0" smtClean="0">
                <a:latin typeface="Calibri Light"/>
                <a:ea typeface="DejaVu Sans"/>
              </a:rPr>
              <a:t> </a:t>
            </a:r>
            <a:r>
              <a:rPr lang="ru-RU" sz="4800" b="0" strike="noStrike" spc="-1" dirty="0">
                <a:latin typeface="Calibri Light"/>
                <a:ea typeface="DejaVu Sans"/>
              </a:rPr>
              <a:t>с базой данных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748160" y="14983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 dirty="0">
                <a:latin typeface="Calibri"/>
                <a:ea typeface="DejaVu Sans"/>
              </a:rPr>
              <a:t>Программа нужна для упрощения работы над базой данных. </a:t>
            </a:r>
            <a:endParaRPr lang="ru-RU" sz="2400" b="0" strike="noStrike" spc="-1" dirty="0" smtClean="0">
              <a:latin typeface="Calibri"/>
              <a:ea typeface="DejaVu San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 dirty="0" smtClean="0">
                <a:latin typeface="Calibri"/>
                <a:ea typeface="DejaVu Sans"/>
              </a:rPr>
              <a:t>Состав команды: Груздев </a:t>
            </a:r>
            <a:r>
              <a:rPr lang="ru-RU" sz="2400" b="0" strike="noStrike" spc="-1" dirty="0">
                <a:latin typeface="Calibri"/>
                <a:ea typeface="DejaVu Sans"/>
              </a:rPr>
              <a:t>Роман Игоревич, Герасимов Дмитрий Александрович, Митюшин Пётр Алексеевич.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54" name="Рисунок 3"/>
          <p:cNvPicPr/>
          <p:nvPr/>
        </p:nvPicPr>
        <p:blipFill>
          <a:blip r:embed="rId2"/>
          <a:stretch/>
        </p:blipFill>
        <p:spPr>
          <a:xfrm>
            <a:off x="559759" y="3096000"/>
            <a:ext cx="3292200" cy="3508200"/>
          </a:xfrm>
          <a:prstGeom prst="rect">
            <a:avLst/>
          </a:prstGeom>
          <a:ln>
            <a:noFill/>
          </a:ln>
        </p:spPr>
      </p:pic>
      <p:pic>
        <p:nvPicPr>
          <p:cNvPr id="155" name="Рисунок 5"/>
          <p:cNvPicPr/>
          <p:nvPr/>
        </p:nvPicPr>
        <p:blipFill>
          <a:blip r:embed="rId3"/>
          <a:stretch/>
        </p:blipFill>
        <p:spPr>
          <a:xfrm>
            <a:off x="8369280" y="3406320"/>
            <a:ext cx="3006360" cy="3001320"/>
          </a:xfrm>
          <a:prstGeom prst="rect">
            <a:avLst/>
          </a:prstGeom>
          <a:ln>
            <a:noFill/>
          </a:ln>
        </p:spPr>
      </p:pic>
      <p:pic>
        <p:nvPicPr>
          <p:cNvPr id="156" name="Рисунок 85"/>
          <p:cNvPicPr/>
          <p:nvPr/>
        </p:nvPicPr>
        <p:blipFill>
          <a:blip r:embed="rId4"/>
          <a:stretch/>
        </p:blipFill>
        <p:spPr>
          <a:xfrm>
            <a:off x="4824000" y="3114360"/>
            <a:ext cx="2519640" cy="350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-649" y="38148"/>
            <a:ext cx="1219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latin typeface="Calibri Light"/>
                <a:ea typeface="DejaVu Sans"/>
              </a:rPr>
              <a:t>Блок-схема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13083"/>
            <a:ext cx="4682736" cy="53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65" y="1916832"/>
            <a:ext cx="5392881" cy="389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984" y="1361162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Блок-схема построена на основе функции </a:t>
            </a:r>
            <a:r>
              <a:rPr lang="en-US" dirty="0" smtClean="0"/>
              <a:t>load()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latin typeface="Calibri Light"/>
                <a:ea typeface="DejaVu Sans"/>
              </a:rPr>
              <a:t>Скриншоты работы 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88" name="Line 2"/>
          <p:cNvSpPr/>
          <p:nvPr/>
        </p:nvSpPr>
        <p:spPr>
          <a:xfrm>
            <a:off x="2016000" y="2880000"/>
            <a:ext cx="360" cy="93600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Line 3"/>
          <p:cNvSpPr/>
          <p:nvPr/>
        </p:nvSpPr>
        <p:spPr>
          <a:xfrm>
            <a:off x="4176000" y="2880000"/>
            <a:ext cx="360" cy="93600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4"/>
          <p:cNvSpPr/>
          <p:nvPr/>
        </p:nvSpPr>
        <p:spPr>
          <a:xfrm>
            <a:off x="6192000" y="2808000"/>
            <a:ext cx="360" cy="93600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667712"/>
            <a:ext cx="8353500" cy="21153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293096"/>
            <a:ext cx="11424592" cy="171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4320"/>
            <a:ext cx="1219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latin typeface="Calibri Light"/>
                <a:ea typeface="DejaVu Sans"/>
              </a:rPr>
              <a:t>Скриншоты работы 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4680000" y="3456000"/>
            <a:ext cx="1584000" cy="360"/>
          </a:xfrm>
          <a:prstGeom prst="line">
            <a:avLst/>
          </a:prstGeom>
          <a:ln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72816"/>
            <a:ext cx="8823702" cy="4416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367808" y="2204864"/>
            <a:ext cx="3516200" cy="1590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ru-RU" sz="60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Спасибо за внимание</a:t>
            </a:r>
            <a:endParaRPr lang="ru-RU" sz="60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026" name="Picture 2" descr="C:\Users\796\Desktop\d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00" y="499714"/>
            <a:ext cx="7344816" cy="61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44672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strike="noStrike" spc="-1" dirty="0">
                <a:latin typeface="Calibri Light"/>
                <a:ea typeface="DejaVu Sans"/>
              </a:rPr>
              <a:t>Описание программы</a:t>
            </a:r>
            <a:endParaRPr lang="ru-RU" sz="440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138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latin typeface="Calibri"/>
                <a:ea typeface="DejaVu Sans"/>
              </a:rPr>
              <a:t>Наш проект предназначен для </a:t>
            </a:r>
            <a:r>
              <a:rPr lang="ru-RU" sz="2800" b="0" strike="noStrike" spc="-1" dirty="0" smtClean="0">
                <a:latin typeface="Calibri"/>
                <a:ea typeface="DejaVu Sans"/>
              </a:rPr>
              <a:t>упрощения </a:t>
            </a:r>
            <a:r>
              <a:rPr lang="ru-RU" sz="2800" b="0" strike="noStrike" spc="-1" dirty="0">
                <a:latin typeface="Calibri"/>
                <a:ea typeface="DejaVu Sans"/>
              </a:rPr>
              <a:t>и </a:t>
            </a:r>
            <a:r>
              <a:rPr lang="ru-RU" sz="2800" b="0" strike="noStrike" spc="-1" dirty="0" smtClean="0">
                <a:latin typeface="Calibri"/>
                <a:ea typeface="DejaVu Sans"/>
              </a:rPr>
              <a:t>автоматизации работы </a:t>
            </a:r>
            <a:r>
              <a:rPr lang="ru-RU" sz="2800" b="0" strike="noStrike" spc="-1" dirty="0">
                <a:latin typeface="Calibri"/>
                <a:ea typeface="DejaVu Sans"/>
              </a:rPr>
              <a:t>с базой </a:t>
            </a:r>
            <a:r>
              <a:rPr lang="ru-RU" sz="2800" b="0" strike="noStrike" spc="-1" dirty="0" smtClean="0">
                <a:latin typeface="Calibri"/>
                <a:ea typeface="DejaVu Sans"/>
              </a:rPr>
              <a:t>данных. </a:t>
            </a:r>
            <a:r>
              <a:rPr lang="ru-RU" sz="2800" spc="-1" dirty="0">
                <a:latin typeface="Calibri"/>
                <a:ea typeface="DejaVu Sans"/>
              </a:rPr>
              <a:t>Ц</a:t>
            </a:r>
            <a:r>
              <a:rPr lang="ru-RU" sz="2800" b="0" strike="noStrike" spc="-1" dirty="0" smtClean="0">
                <a:latin typeface="Calibri"/>
                <a:ea typeface="DejaVu Sans"/>
              </a:rPr>
              <a:t>елью является сокращение рабочего времени сотрудника, которое он тратит на взаимодействие с БД. 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9218" name="Picture 2" descr="C:\Users\796\Downloads\cogwheel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78904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796\Desktop\bd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789040"/>
            <a:ext cx="3312368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-30966"/>
            <a:ext cx="1219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latin typeface="Calibri Light"/>
                <a:ea typeface="DejaVu Sans"/>
              </a:rPr>
              <a:t>Инструменты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556792"/>
            <a:ext cx="10514880" cy="1370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spc="-1" dirty="0" smtClean="0">
                <a:latin typeface="Calibri"/>
                <a:ea typeface="DejaVu Sans"/>
              </a:rPr>
              <a:t>В качестве ОС использовался </a:t>
            </a:r>
            <a:r>
              <a:rPr lang="en-US" sz="2800" spc="-1" dirty="0" smtClean="0">
                <a:latin typeface="Calibri"/>
                <a:ea typeface="DejaVu Sans"/>
              </a:rPr>
              <a:t>Linux(Ubuntu 19.10)</a:t>
            </a:r>
            <a:endParaRPr lang="en-US" sz="2800" b="0" strike="noStrike" spc="-1" dirty="0" smtClean="0"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 smtClean="0">
                <a:latin typeface="Calibri"/>
                <a:ea typeface="DejaVu Sans"/>
              </a:rPr>
              <a:t>Текстовый </a:t>
            </a:r>
            <a:r>
              <a:rPr lang="ru-RU" sz="2800" b="0" strike="noStrike" spc="-1" dirty="0">
                <a:latin typeface="Calibri"/>
                <a:ea typeface="DejaVu Sans"/>
              </a:rPr>
              <a:t>редактор: </a:t>
            </a:r>
            <a:r>
              <a:rPr lang="ru-RU" sz="2800" b="0" strike="noStrike" spc="-1" dirty="0" err="1">
                <a:latin typeface="Calibri"/>
                <a:ea typeface="DejaVu Sans"/>
              </a:rPr>
              <a:t>Vim</a:t>
            </a:r>
            <a:r>
              <a:rPr lang="ru-RU" sz="2800" b="0" strike="noStrike" spc="-1" dirty="0">
                <a:latin typeface="Calibri"/>
                <a:ea typeface="DejaVu Sans"/>
              </a:rPr>
              <a:t>. В качестве языка программирования был взят C++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161" name="Рисунок 4"/>
          <p:cNvPicPr/>
          <p:nvPr/>
        </p:nvPicPr>
        <p:blipFill>
          <a:blip r:embed="rId2"/>
          <a:stretch/>
        </p:blipFill>
        <p:spPr>
          <a:xfrm>
            <a:off x="8177728" y="3861048"/>
            <a:ext cx="2196078" cy="201525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6"/>
          <p:cNvPicPr/>
          <p:nvPr/>
        </p:nvPicPr>
        <p:blipFill>
          <a:blip r:embed="rId3"/>
          <a:stretch/>
        </p:blipFill>
        <p:spPr>
          <a:xfrm>
            <a:off x="1017007" y="4053846"/>
            <a:ext cx="1771696" cy="1693640"/>
          </a:xfrm>
          <a:prstGeom prst="rect">
            <a:avLst/>
          </a:prstGeom>
          <a:ln>
            <a:noFill/>
          </a:ln>
        </p:spPr>
      </p:pic>
      <p:pic>
        <p:nvPicPr>
          <p:cNvPr id="8194" name="Picture 2" descr="C:\Users\796\Downloads\ubuntu-icon-logo-png-transparent-1024x10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076047"/>
            <a:ext cx="1655705" cy="16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7323"/>
            <a:ext cx="1219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latin typeface="Calibri Light"/>
                <a:ea typeface="DejaVu Sans"/>
              </a:rPr>
              <a:t>Структура модулей (1)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59299" y="1070463"/>
            <a:ext cx="10514880" cy="5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latin typeface="Calibri"/>
                <a:ea typeface="DejaVu Sans"/>
              </a:rPr>
              <a:t>Файл Functions.cpp содержит набор функций для работы с БД.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1026" name="Picture 2" descr="https://sun9-8.userapi.com/Azv8kFHmA3DlAKDoh-tiQ_bVnEJ_WLl1ITERyQ/64X60HvGW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111627"/>
            <a:ext cx="370959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9299" y="1635664"/>
            <a:ext cx="35283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dirty="0" smtClean="0"/>
              <a:t>Загрузка в вектор из файла:</a:t>
            </a:r>
            <a:endParaRPr lang="ru-RU" dirty="0"/>
          </a:p>
        </p:txBody>
      </p:sp>
      <p:pic>
        <p:nvPicPr>
          <p:cNvPr id="1028" name="Picture 4" descr="https://sun9-66.userapi.com/aey76y61eAqAqEAXJWqZLnuhr8RLvQEDckOWlA/-HxO1mnBfD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117695"/>
            <a:ext cx="4471987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20136" y="1673094"/>
            <a:ext cx="33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Выгрузка вектора в файл:</a:t>
            </a:r>
            <a:endParaRPr lang="ru-RU" dirty="0"/>
          </a:p>
        </p:txBody>
      </p:sp>
      <p:pic>
        <p:nvPicPr>
          <p:cNvPr id="1032" name="Picture 8" descr="https://sun9-39.userapi.com/zA50P_ed7Nop6QNd-7sVBICG5nTtaWYeFLmhYA/vjru6D3ZkY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08" y="5661248"/>
            <a:ext cx="7704856" cy="10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8876" y="5273623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 нового наименования: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0" y="0"/>
            <a:ext cx="12191999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ru-RU" sz="4400" strike="noStrike" spc="-1" dirty="0">
                <a:latin typeface="Calibri Light" pitchFamily="34" charset="0"/>
                <a:ea typeface="DejaVu Sans"/>
              </a:rPr>
              <a:t>Структура модулей </a:t>
            </a:r>
            <a:r>
              <a:rPr lang="ru-RU" sz="4400" strike="noStrike" spc="-1" dirty="0" smtClean="0">
                <a:latin typeface="Calibri Light" pitchFamily="34" charset="0"/>
                <a:ea typeface="DejaVu Sans"/>
              </a:rPr>
              <a:t>(2)</a:t>
            </a:r>
            <a:endParaRPr lang="ru-RU" sz="4400" strike="noStrike" spc="-1" dirty="0">
              <a:latin typeface="Calibri Light" pitchFamily="34" charset="0"/>
            </a:endParaRPr>
          </a:p>
        </p:txBody>
      </p:sp>
      <p:pic>
        <p:nvPicPr>
          <p:cNvPr id="2050" name="Picture 2" descr="https://sun9-62.userapi.com/mONgygTwqWOmKbFQCGlM8P5G_sfXEDd26lB3ww/VtYFsOnDiB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0" y="2081014"/>
            <a:ext cx="3384376" cy="37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32.userapi.com/I9n5xNVkjUgvdPMq3xvqtqCiPk0KdFupTV6Fmw/BNpu-OiJp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09" y="2081014"/>
            <a:ext cx="2606944" cy="19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5262" y="160064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Редактирование строки в векторе:</a:t>
            </a:r>
            <a:endParaRPr lang="ru-RU" dirty="0"/>
          </a:p>
        </p:txBody>
      </p:sp>
      <p:pic>
        <p:nvPicPr>
          <p:cNvPr id="2056" name="Picture 8" descr="https://sun9-17.userapi.com/uFtPNdIWzsWa7U1ybQkDybUkl5vI_-H8hPNZXQ/k3tixemu5z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91" y="2554561"/>
            <a:ext cx="48654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74855" y="1896348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Сортировка вектора по дате: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1219200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ru-RU" sz="4400" strike="noStrike" spc="-1" dirty="0">
                <a:latin typeface="Calibri Light" pitchFamily="34" charset="0"/>
                <a:ea typeface="DejaVu Sans"/>
              </a:rPr>
              <a:t>Структура модулей </a:t>
            </a:r>
            <a:r>
              <a:rPr lang="ru-RU" sz="4400" strike="noStrike" spc="-1" dirty="0" smtClean="0">
                <a:latin typeface="Calibri Light" pitchFamily="34" charset="0"/>
                <a:ea typeface="DejaVu Sans"/>
              </a:rPr>
              <a:t>(3)</a:t>
            </a:r>
            <a:endParaRPr lang="ru-RU" sz="4400" strike="noStrike" spc="-1" dirty="0">
              <a:latin typeface="Calibri Light" pitchFamily="34" charset="0"/>
            </a:endParaRPr>
          </a:p>
        </p:txBody>
      </p:sp>
      <p:pic>
        <p:nvPicPr>
          <p:cNvPr id="3074" name="Picture 2" descr="https://sun9-68.userapi.com/IeGsWNz8-bb5QYPQqf0aUmFIsZt6rbcst8qzog/kF8xyml-T4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2564904"/>
            <a:ext cx="5634378" cy="17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5" y="2066473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Выдача полного списка записей в векторе:</a:t>
            </a:r>
            <a:endParaRPr lang="ru-RU" dirty="0"/>
          </a:p>
        </p:txBody>
      </p:sp>
      <p:pic>
        <p:nvPicPr>
          <p:cNvPr id="10" name="Picture 6" descr="https://sun9-29.userapi.com/lg1Q5AyLnw6ppi1Lu_f9S4tlAT1tk3tUfiarUg/O4aXfhW6N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36912"/>
            <a:ext cx="462177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92575" y="2204864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строки из вектора: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3501"/>
            <a:ext cx="1219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latin typeface="Calibri Light"/>
                <a:ea typeface="DejaVu Sans"/>
              </a:rPr>
              <a:t>Структура модулей </a:t>
            </a:r>
            <a:r>
              <a:rPr lang="ru-RU" sz="4400" b="0" strike="noStrike" spc="-1" dirty="0" smtClean="0">
                <a:latin typeface="Calibri Light"/>
                <a:ea typeface="DejaVu Sans"/>
              </a:rPr>
              <a:t>(4)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6" name="Picture 4" descr="https://sun9-22.userapi.com/_ILg3ltsAjjGD-7DDuAyZuPW_M6bUNkur722vw/h6FEwIWD3g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2132856"/>
            <a:ext cx="328078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sun9-71.userapi.com/rlWv-zvVZXKwyYPwoe1e8755FJFRihuqS5wLtQ/LktHssdeZj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780928"/>
            <a:ext cx="42244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5560" y="1315979"/>
            <a:ext cx="8095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Нахождения максимума\минимума по количеству\сумме: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25406"/>
            <a:ext cx="1219200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ru-RU" sz="4400" strike="noStrike" spc="-1" dirty="0">
                <a:latin typeface="Calibri Light" pitchFamily="34" charset="0"/>
                <a:ea typeface="DejaVu Sans"/>
              </a:rPr>
              <a:t>Структура модулей </a:t>
            </a:r>
            <a:r>
              <a:rPr lang="ru-RU" sz="4400" strike="noStrike" spc="-1" dirty="0" smtClean="0">
                <a:latin typeface="Calibri Light" pitchFamily="34" charset="0"/>
                <a:ea typeface="DejaVu Sans"/>
              </a:rPr>
              <a:t>(5)</a:t>
            </a:r>
            <a:endParaRPr lang="ru-RU" sz="4400" strike="noStrike" spc="-1" dirty="0">
              <a:latin typeface="Calibri Light" pitchFamily="34" charset="0"/>
            </a:endParaRPr>
          </a:p>
        </p:txBody>
      </p:sp>
      <p:pic>
        <p:nvPicPr>
          <p:cNvPr id="4098" name="Picture 2" descr="https://sun9-42.userapi.com/ua5b2kXzn9ME599J1EYqqSDWGKKT3-4mGN7UGA/Q6p1S_sm2L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7" y="2492896"/>
            <a:ext cx="468441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5618" y="1376066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Содержание заголовочного файла(</a:t>
            </a:r>
            <a:r>
              <a:rPr lang="en-US" dirty="0" err="1" smtClean="0"/>
              <a:t>func.h</a:t>
            </a:r>
            <a:r>
              <a:rPr lang="en-US" dirty="0" smtClean="0"/>
              <a:t>):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-251685"/>
            <a:ext cx="1219200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ru-RU" sz="4400" strike="noStrike" spc="-1" dirty="0">
                <a:latin typeface="Calibri Light" pitchFamily="34" charset="0"/>
                <a:ea typeface="DejaVu Sans"/>
              </a:rPr>
              <a:t>Структура модулей </a:t>
            </a:r>
            <a:r>
              <a:rPr lang="ru-RU" sz="4400" strike="noStrike" spc="-1" dirty="0" smtClean="0">
                <a:latin typeface="Calibri Light" pitchFamily="34" charset="0"/>
                <a:ea typeface="DejaVu Sans"/>
              </a:rPr>
              <a:t>(6)</a:t>
            </a:r>
            <a:endParaRPr lang="ru-RU" sz="4400" strike="noStrike" spc="-1" dirty="0">
              <a:latin typeface="Calibri Light" pitchFamily="34" charset="0"/>
            </a:endParaRPr>
          </a:p>
        </p:txBody>
      </p:sp>
      <p:pic>
        <p:nvPicPr>
          <p:cNvPr id="6146" name="Picture 2" descr="https://sun9-31.userapi.com/sRhtFbMqGtl6vBDBSQQzFjtybMwFKOCt3thp9g/cAI_n7UbX4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772816"/>
            <a:ext cx="321635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8088" y="1268478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Непосредственно сама функция </a:t>
            </a:r>
            <a:r>
              <a:rPr lang="en-US" dirty="0" smtClean="0"/>
              <a:t>main:</a:t>
            </a:r>
            <a:endParaRPr lang="ru-RU" dirty="0"/>
          </a:p>
        </p:txBody>
      </p:sp>
      <p:pic>
        <p:nvPicPr>
          <p:cNvPr id="6148" name="Picture 4" descr="https://sun9-38.userapi.com/9lNyx9FhfrHC5UXni5Vd8EGBK2YZdBNAOWhdMw/l-bqRSek5q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912902"/>
            <a:ext cx="77343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7568" y="2420888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выводящая меню(в </a:t>
            </a:r>
            <a:r>
              <a:rPr lang="en-US" dirty="0" smtClean="0"/>
              <a:t>main)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1251</TotalTime>
  <Words>195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DejaVu Sans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Peter</dc:creator>
  <cp:lastModifiedBy>RePack by Diakov</cp:lastModifiedBy>
  <cp:revision>83</cp:revision>
  <dcterms:created xsi:type="dcterms:W3CDTF">2020-06-10T07:59:54Z</dcterms:created>
  <dcterms:modified xsi:type="dcterms:W3CDTF">2020-06-14T12:46:32Z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