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7" r:id="rId11"/>
    <p:sldId id="275" r:id="rId12"/>
    <p:sldId id="276" r:id="rId13"/>
    <p:sldId id="265" r:id="rId14"/>
    <p:sldId id="266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4C0F17-27AD-497A-A968-A265E744F0AA}">
  <a:tblStyle styleId="{7D4C0F17-27AD-497A-A968-A265E744F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3E55D96D-1DEE-9F16-A81B-305CE28C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>
            <a:extLst>
              <a:ext uri="{FF2B5EF4-FFF2-40B4-BE49-F238E27FC236}">
                <a16:creationId xmlns:a16="http://schemas.microsoft.com/office/drawing/2014/main" id="{87695A49-13F1-4D03-1008-F92D05C94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>
            <a:extLst>
              <a:ext uri="{FF2B5EF4-FFF2-40B4-BE49-F238E27FC236}">
                <a16:creationId xmlns:a16="http://schemas.microsoft.com/office/drawing/2014/main" id="{83FA0FA8-A1BC-2E0B-BF1C-1F600FAE6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14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21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52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57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Архитектор 1С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3CAC610A-7C51-A94E-5ED1-BCAE424F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>
            <a:extLst>
              <a:ext uri="{FF2B5EF4-FFF2-40B4-BE49-F238E27FC236}">
                <a16:creationId xmlns:a16="http://schemas.microsoft.com/office/drawing/2014/main" id="{A3833619-D6B3-91D3-8F8A-2BB833F7A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</a:t>
            </a: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88A11E-0AE1-C50C-C911-365905D82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150" y="330724"/>
            <a:ext cx="1773893" cy="43330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FECBD5-FA7A-23F1-85CD-E063CEDB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59" y="1255928"/>
            <a:ext cx="5735782" cy="29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6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Прототипы</a:t>
            </a:r>
            <a:endParaRPr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1B6C6-1E7F-F9AB-7696-489564E4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996065"/>
            <a:ext cx="4797773" cy="3433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D9FE88-08AF-639B-8BC0-547268E7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931" y="523382"/>
            <a:ext cx="2292423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040F8-FFC5-C20C-1311-8DD92A646487}"/>
              </a:ext>
            </a:extLst>
          </p:cNvPr>
          <p:cNvSpPr txBox="1"/>
          <p:nvPr/>
        </p:nvSpPr>
        <p:spPr>
          <a:xfrm>
            <a:off x="381000" y="44293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-RU" sz="1400" dirty="0"/>
              <a:t>Веб-сайт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A51B9-2295-EEC9-B369-D63E6E141499}"/>
              </a:ext>
            </a:extLst>
          </p:cNvPr>
          <p:cNvSpPr txBox="1"/>
          <p:nvPr/>
        </p:nvSpPr>
        <p:spPr>
          <a:xfrm>
            <a:off x="5437852" y="44293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-RU" sz="1400" dirty="0"/>
              <a:t>Мобильное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3557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00687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554887674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Применение полученных знаний на практике;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Внедрение технологий в знаний в процессы компании;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Продолжение изучения инструментов, применимых для использования командой;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 dirty="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«</a:t>
            </a:r>
            <a:r>
              <a:rPr lang="ru-RU" sz="3000" dirty="0"/>
              <a:t>Интеграция систем онлайн-записи на услуги: веб и мобильные платформы»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Маёров Николай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Ведущий разработчик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ООО «</a:t>
            </a:r>
            <a:r>
              <a:rPr lang="ru-RU" sz="1400" dirty="0" err="1"/>
              <a:t>СимбирСофт</a:t>
            </a:r>
            <a:r>
              <a:rPr lang="ru-RU" sz="1400" dirty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746036615"/>
              </p:ext>
            </p:extLst>
          </p:nvPr>
        </p:nvGraphicFramePr>
        <p:xfrm>
          <a:off x="952500" y="2058925"/>
          <a:ext cx="7239000" cy="1231494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Закрепить и продемонстрировать полученные знания и навыки;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Отработать навыки создания ТЗ и прототипов разработки;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Добавить кейс в портфолио для работодателя.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88878440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создавать описание архитектуры продукта;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Изучение основ создания прототипов, моделирования, артефактов проекта;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Изучение новых технологий.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330704483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Vanessa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Apdex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131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Google Shape;122;p22">
            <a:extLst>
              <a:ext uri="{FF2B5EF4-FFF2-40B4-BE49-F238E27FC236}">
                <a16:creationId xmlns:a16="http://schemas.microsoft.com/office/drawing/2014/main" id="{3F69342F-838B-2285-E61F-3000331DC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446262"/>
              </p:ext>
            </p:extLst>
          </p:nvPr>
        </p:nvGraphicFramePr>
        <p:xfrm>
          <a:off x="500550" y="1426624"/>
          <a:ext cx="4543890" cy="2445528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Реализованы схемы и прототипы проекта;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Разработан функционал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MVP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продукта;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 симуляция работы с брокером сообщений (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);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Подготовлены сценарии тестирование и дымовые тесты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Vanessa)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1317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Подключен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APDEX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добавлены события для измерений.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62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37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D0F0A1-AE5F-4058-4041-B87B1C9E0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59" y="40534"/>
            <a:ext cx="7090991" cy="4772242"/>
          </a:xfrm>
          <a:prstGeom prst="rect">
            <a:avLst/>
          </a:prstGeom>
        </p:spPr>
      </p:pic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</a:t>
            </a: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240</Words>
  <Application>Microsoft Office PowerPoint</Application>
  <PresentationFormat>Экран 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Roboto</vt:lpstr>
      <vt:lpstr>Arial</vt:lpstr>
      <vt:lpstr>Courier New</vt:lpstr>
      <vt:lpstr>Светлая тема</vt:lpstr>
      <vt:lpstr>Архитектор 1С</vt:lpstr>
      <vt:lpstr>Меня хорошо видно &amp; слышно?</vt:lpstr>
      <vt:lpstr>Защита проекта Тема: «Интеграция систем онлайн-записи на услуги: веб и мобильные платформы»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Схемы</vt:lpstr>
      <vt:lpstr>Схемы</vt:lpstr>
      <vt:lpstr>Прототипы</vt:lpstr>
      <vt:lpstr>Демонстрация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Николай Маёров</cp:lastModifiedBy>
  <cp:revision>7</cp:revision>
  <dcterms:modified xsi:type="dcterms:W3CDTF">2024-10-31T01:36:16Z</dcterms:modified>
</cp:coreProperties>
</file>