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75" r:id="rId11"/>
    <p:sldId id="276" r:id="rId12"/>
    <p:sldId id="265" r:id="rId13"/>
    <p:sldId id="266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4C0F17-27AD-497A-A968-A265E744F0AA}">
  <a:tblStyle styleId="{7D4C0F17-27AD-497A-A968-A265E744F0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32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215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552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573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Архитектор 1С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Прототипы</a:t>
            </a:r>
            <a:endParaRPr sz="3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51B6C6-1E7F-F9AB-7696-489564E47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" y="996065"/>
            <a:ext cx="4797773" cy="34333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D9FE88-08AF-639B-8BC0-547268E70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931" y="523382"/>
            <a:ext cx="2292423" cy="3962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C040F8-FFC5-C20C-1311-8DD92A646487}"/>
              </a:ext>
            </a:extLst>
          </p:cNvPr>
          <p:cNvSpPr txBox="1"/>
          <p:nvPr/>
        </p:nvSpPr>
        <p:spPr>
          <a:xfrm>
            <a:off x="381000" y="442937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-RU" sz="1400" dirty="0"/>
              <a:t>Веб-сайт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A51B9-2295-EEC9-B369-D63E6E141499}"/>
              </a:ext>
            </a:extLst>
          </p:cNvPr>
          <p:cNvSpPr txBox="1"/>
          <p:nvPr/>
        </p:nvSpPr>
        <p:spPr>
          <a:xfrm>
            <a:off x="5437852" y="442937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-RU" sz="1400" dirty="0"/>
              <a:t>Мобильное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43557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200687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554887674"/>
              </p:ext>
            </p:extLst>
          </p:nvPr>
        </p:nvGraphicFramePr>
        <p:xfrm>
          <a:off x="952500" y="1544194"/>
          <a:ext cx="7239000" cy="1275750"/>
        </p:xfrm>
        <a:graphic>
          <a:graphicData uri="http://schemas.openxmlformats.org/drawingml/2006/table">
            <a:tbl>
              <a:tblPr>
                <a:noFill/>
                <a:tableStyleId>{7D4C0F17-27AD-497A-A968-A265E744F0AA}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Применение полученных знаний на практике;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Внедрение технологий в знаний в процессы компании;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Продолжение изучения инструментов, применимых для использования командой;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" name="Google Shape;143;p25"/>
          <p:cNvSpPr/>
          <p:nvPr/>
        </p:nvSpPr>
        <p:spPr>
          <a:xfrm>
            <a:off x="4994650" y="3348050"/>
            <a:ext cx="3229200" cy="706500"/>
          </a:xfrm>
          <a:prstGeom prst="wedgeRectCallout">
            <a:avLst>
              <a:gd name="adj1" fmla="val -31236"/>
              <a:gd name="adj2" fmla="val -97297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100" dirty="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/>
          <a:srcRect t="656" b="656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«</a:t>
            </a:r>
            <a:r>
              <a:rPr lang="ru-RU" sz="3000" dirty="0"/>
              <a:t>Интеграция систем онлайн-записи на услуги: веб и мобильные платформы»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Маёров Николай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/>
              <a:t>Ведущий разработчик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/>
              <a:t>ООО «</a:t>
            </a:r>
            <a:r>
              <a:rPr lang="ru-RU" sz="1400" dirty="0" err="1"/>
              <a:t>СимбирСофт</a:t>
            </a:r>
            <a:r>
              <a:rPr lang="ru-RU" sz="1400" dirty="0"/>
              <a:t>»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746036615"/>
              </p:ext>
            </p:extLst>
          </p:nvPr>
        </p:nvGraphicFramePr>
        <p:xfrm>
          <a:off x="952500" y="2058925"/>
          <a:ext cx="7239000" cy="1231494"/>
        </p:xfrm>
        <a:graphic>
          <a:graphicData uri="http://schemas.openxmlformats.org/drawingml/2006/table">
            <a:tbl>
              <a:tblPr>
                <a:noFill/>
                <a:tableStyleId>{7D4C0F17-27AD-497A-A968-A265E744F0AA}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Закрепить и продемонстрировать полученные знания и навыки;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Отработать навыки создания ТЗ и прототипов разработки;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Добавить кейс в портфолио для работодателя.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1888784408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{7D4C0F17-27AD-497A-A968-A265E744F0AA}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создавать описание архитектуры продукта;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Изучение основ создания прототипов, моделирования, артефактов проекта;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Изучение новых технологий.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3330704483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{7D4C0F17-27AD-497A-A968-A265E744F0AA}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RabbitMQ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Vanessa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Git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Apdex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3131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l="24132" t="28362" r="21540" b="5830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Google Shape;122;p22">
            <a:extLst>
              <a:ext uri="{FF2B5EF4-FFF2-40B4-BE49-F238E27FC236}">
                <a16:creationId xmlns:a16="http://schemas.microsoft.com/office/drawing/2014/main" id="{3F69342F-838B-2285-E61F-3000331DC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446262"/>
              </p:ext>
            </p:extLst>
          </p:nvPr>
        </p:nvGraphicFramePr>
        <p:xfrm>
          <a:off x="500550" y="1426624"/>
          <a:ext cx="4543890" cy="2445528"/>
        </p:xfrm>
        <a:graphic>
          <a:graphicData uri="http://schemas.openxmlformats.org/drawingml/2006/table">
            <a:tbl>
              <a:tblPr>
                <a:noFill/>
                <a:tableStyleId>{7D4C0F17-27AD-497A-A968-A265E744F0AA}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Реализованы схемы и прототипы проекта;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Разработан функционал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MVP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продукта;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Реализована симуляция работы с брокером сообщений (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RabbitMQ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);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Подготовлены сценарии тестирование и дымовые тесты (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Vanessa)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31317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Подключен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APDEX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добавлены события для измерений.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62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37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Схемы</a:t>
            </a:r>
            <a:endParaRPr sz="3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B65B96-6724-0811-EABF-E9BF8F954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150" y="330724"/>
            <a:ext cx="1773893" cy="43330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927AB2-167C-7FE7-2D75-181515B51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959" y="1255928"/>
            <a:ext cx="5735782" cy="29400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239</Words>
  <Application>Microsoft Office PowerPoint</Application>
  <PresentationFormat>Экран (16:9)</PresentationFormat>
  <Paragraphs>66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Roboto</vt:lpstr>
      <vt:lpstr>Светлая тема</vt:lpstr>
      <vt:lpstr>Архитектор 1С</vt:lpstr>
      <vt:lpstr>Меня хорошо видно &amp; слышно?</vt:lpstr>
      <vt:lpstr>Защита проекта Тема: «Интеграция систем онлайн-записи на услуги: веб и мобильные платформы»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Что получилось</vt:lpstr>
      <vt:lpstr>Схемы</vt:lpstr>
      <vt:lpstr>Прототипы</vt:lpstr>
      <vt:lpstr>Демонстрация</vt:lpstr>
      <vt:lpstr>Выводы и планы по развитию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Admin</cp:lastModifiedBy>
  <cp:revision>6</cp:revision>
  <dcterms:modified xsi:type="dcterms:W3CDTF">2024-10-21T02:36:26Z</dcterms:modified>
</cp:coreProperties>
</file>