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9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14B5-1657-4F2D-A4DF-EFEB76355FD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6DD1-21F1-4FC6-B908-E05FD78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49513" y="2010033"/>
            <a:ext cx="2594919" cy="140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Patterns Definition</a:t>
            </a:r>
          </a:p>
          <a:p>
            <a:pPr algn="ctr"/>
            <a:r>
              <a:rPr lang="en-US" dirty="0" smtClean="0"/>
              <a:t>(DSL)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296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3761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34463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05165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5867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01296" y="4272254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63761" y="4272254"/>
            <a:ext cx="247135" cy="2224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34463" y="4272254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05165" y="4272254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75867" y="4272254"/>
            <a:ext cx="247135" cy="2224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01296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63761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34463" y="4610006"/>
            <a:ext cx="247135" cy="2224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05165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75867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46569" y="4610006"/>
            <a:ext cx="247135" cy="22242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01296" y="4947758"/>
            <a:ext cx="247135" cy="2224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63761" y="4947758"/>
            <a:ext cx="247135" cy="22242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34463" y="4947758"/>
            <a:ext cx="247135" cy="22242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05165" y="4947758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75867" y="4947758"/>
            <a:ext cx="247135" cy="22242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6569" y="4947758"/>
            <a:ext cx="247135" cy="2224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01296" y="5285510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63761" y="5285510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34463" y="5285510"/>
            <a:ext cx="247135" cy="2224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05165" y="5285510"/>
            <a:ext cx="247135" cy="2224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75867" y="5285510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46569" y="5285510"/>
            <a:ext cx="247135" cy="2224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548582" y="3408468"/>
            <a:ext cx="3003141" cy="1089891"/>
          </a:xfrm>
          <a:custGeom>
            <a:avLst/>
            <a:gdLst>
              <a:gd name="connsiteX0" fmla="*/ 2752436 w 3003141"/>
              <a:gd name="connsiteY0" fmla="*/ 0 h 1089891"/>
              <a:gd name="connsiteX1" fmla="*/ 2733963 w 3003141"/>
              <a:gd name="connsiteY1" fmla="*/ 849745 h 1089891"/>
              <a:gd name="connsiteX2" fmla="*/ 0 w 3003141"/>
              <a:gd name="connsiteY2" fmla="*/ 1089891 h 108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3141" h="1089891">
                <a:moveTo>
                  <a:pt x="2752436" y="0"/>
                </a:moveTo>
                <a:cubicBezTo>
                  <a:pt x="2972569" y="334048"/>
                  <a:pt x="3192702" y="668096"/>
                  <a:pt x="2733963" y="849745"/>
                </a:cubicBezTo>
                <a:cubicBezTo>
                  <a:pt x="2275224" y="1031394"/>
                  <a:pt x="1137612" y="1060642"/>
                  <a:pt x="0" y="108989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13004" y="441785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 Expansion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9607" y="1923493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“321 Mercer St, Seattle, WA 98109”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01296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63761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4463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05165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75867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46569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425142" y="2292825"/>
            <a:ext cx="2703513" cy="884484"/>
          </a:xfrm>
          <a:custGeom>
            <a:avLst/>
            <a:gdLst>
              <a:gd name="connsiteX0" fmla="*/ 0 w 2419928"/>
              <a:gd name="connsiteY0" fmla="*/ 0 h 554182"/>
              <a:gd name="connsiteX1" fmla="*/ 637309 w 2419928"/>
              <a:gd name="connsiteY1" fmla="*/ 443346 h 554182"/>
              <a:gd name="connsiteX2" fmla="*/ 2419928 w 2419928"/>
              <a:gd name="connsiteY2" fmla="*/ 554182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928" h="554182">
                <a:moveTo>
                  <a:pt x="0" y="0"/>
                </a:moveTo>
                <a:cubicBezTo>
                  <a:pt x="116994" y="175491"/>
                  <a:pt x="233988" y="350982"/>
                  <a:pt x="637309" y="443346"/>
                </a:cubicBezTo>
                <a:cubicBezTo>
                  <a:pt x="1040630" y="535710"/>
                  <a:pt x="1730279" y="544946"/>
                  <a:pt x="2419928" y="554182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52689" y="3063771"/>
            <a:ext cx="9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Tokenize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181598" y="3344670"/>
            <a:ext cx="0" cy="5260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49112" y="3423021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944679" y="4040372"/>
            <a:ext cx="2349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44679" y="4396590"/>
            <a:ext cx="2349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50225" y="3894276"/>
            <a:ext cx="2615609" cy="65505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3990462" y="5058969"/>
            <a:ext cx="2349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14817" y="4905547"/>
            <a:ext cx="2845472" cy="69362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100671" y="2634217"/>
            <a:ext cx="430887" cy="4049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321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843099" y="2807932"/>
            <a:ext cx="430887" cy="2558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St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06901" y="2409376"/>
            <a:ext cx="430887" cy="6694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Seattle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585527" y="2662059"/>
            <a:ext cx="430887" cy="3844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WA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961081" y="2557452"/>
            <a:ext cx="430887" cy="5091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9809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471884" y="2378727"/>
            <a:ext cx="430887" cy="7000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Mercer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384867" y="4874303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34390" y="4542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612566" y="522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3"/>
            <a:endCxn id="60" idx="1"/>
          </p:cNvCxnSpPr>
          <p:nvPr/>
        </p:nvCxnSpPr>
        <p:spPr>
          <a:xfrm flipV="1">
            <a:off x="3085572" y="4727438"/>
            <a:ext cx="548818" cy="3315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</p:cNvCxnSpPr>
          <p:nvPr/>
        </p:nvCxnSpPr>
        <p:spPr>
          <a:xfrm>
            <a:off x="3085572" y="5058969"/>
            <a:ext cx="548818" cy="32033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Magnetic Disk 66"/>
          <p:cNvSpPr/>
          <p:nvPr/>
        </p:nvSpPr>
        <p:spPr>
          <a:xfrm>
            <a:off x="1413997" y="5926409"/>
            <a:ext cx="988828" cy="772587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634137" y="6154584"/>
            <a:ext cx="6399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Property</a:t>
            </a:r>
          </a:p>
          <a:p>
            <a:r>
              <a:rPr lang="en-US" sz="1000" dirty="0" smtClean="0"/>
              <a:t>Address</a:t>
            </a:r>
          </a:p>
          <a:p>
            <a:r>
              <a:rPr lang="en-US" sz="1000" dirty="0" err="1" smtClean="0"/>
              <a:t>Solr</a:t>
            </a:r>
            <a:endParaRPr lang="en-US" sz="1000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2991012" y="5916823"/>
            <a:ext cx="988828" cy="772587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11152" y="6198163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Street</a:t>
            </a:r>
          </a:p>
          <a:p>
            <a:r>
              <a:rPr lang="en-US" sz="1000" dirty="0" err="1" smtClean="0"/>
              <a:t>Solr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59" idx="2"/>
            <a:endCxn id="67" idx="1"/>
          </p:cNvCxnSpPr>
          <p:nvPr/>
        </p:nvCxnSpPr>
        <p:spPr>
          <a:xfrm flipH="1">
            <a:off x="1908411" y="5243635"/>
            <a:ext cx="826809" cy="6827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9" idx="1"/>
          </p:cNvCxnSpPr>
          <p:nvPr/>
        </p:nvCxnSpPr>
        <p:spPr>
          <a:xfrm>
            <a:off x="2735220" y="5243635"/>
            <a:ext cx="750206" cy="6731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/>
          <p:cNvSpPr/>
          <p:nvPr/>
        </p:nvSpPr>
        <p:spPr>
          <a:xfrm>
            <a:off x="359607" y="5916823"/>
            <a:ext cx="809974" cy="79175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29739" y="602611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Heuristics</a:t>
            </a:r>
            <a:endParaRPr lang="en-US" sz="1000" dirty="0"/>
          </a:p>
        </p:txBody>
      </p:sp>
      <p:cxnSp>
        <p:nvCxnSpPr>
          <p:cNvPr id="80" name="Straight Arrow Connector 79"/>
          <p:cNvCxnSpPr>
            <a:stCxn id="59" idx="2"/>
            <a:endCxn id="78" idx="0"/>
          </p:cNvCxnSpPr>
          <p:nvPr/>
        </p:nvCxnSpPr>
        <p:spPr>
          <a:xfrm flipH="1">
            <a:off x="764594" y="5243635"/>
            <a:ext cx="1970626" cy="6731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85426" y="4396590"/>
            <a:ext cx="3415104" cy="662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611" y="1825625"/>
            <a:ext cx="91007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9" y="1764609"/>
            <a:ext cx="8779862" cy="50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572" y="1825625"/>
            <a:ext cx="7330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45" y="1825625"/>
            <a:ext cx="101637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45" y="1825625"/>
            <a:ext cx="101637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87114" y="2190853"/>
            <a:ext cx="3768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Pre-cleanse Address String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Pre-cleanse Address String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Pre-cleanse Address String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Pre-cleanse Address String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114" y="398368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Legacy Address Parser()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7114" y="4802659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Parse Results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Parse Results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Parse Results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Parse Results</a:t>
            </a:r>
          </a:p>
          <a:p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9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49513" y="2010033"/>
            <a:ext cx="2594919" cy="140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Patterns Definition</a:t>
            </a:r>
          </a:p>
          <a:p>
            <a:pPr algn="ctr"/>
            <a:r>
              <a:rPr lang="en-US" dirty="0" smtClean="0"/>
              <a:t>(DSL)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296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3761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34463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05165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5867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01296" y="4272254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63761" y="4272254"/>
            <a:ext cx="247135" cy="2224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34463" y="4272254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05165" y="4272254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75867" y="4272254"/>
            <a:ext cx="247135" cy="2224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01296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63761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34463" y="4610006"/>
            <a:ext cx="247135" cy="2224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05165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75867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46569" y="4610006"/>
            <a:ext cx="247135" cy="22242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01296" y="4947758"/>
            <a:ext cx="247135" cy="2224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63761" y="4947758"/>
            <a:ext cx="247135" cy="22242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34463" y="4947758"/>
            <a:ext cx="247135" cy="22242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05165" y="4947758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75867" y="4947758"/>
            <a:ext cx="247135" cy="22242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6569" y="4947758"/>
            <a:ext cx="247135" cy="2224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01296" y="5285510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63761" y="5285510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34463" y="5285510"/>
            <a:ext cx="247135" cy="2224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05165" y="5285510"/>
            <a:ext cx="247135" cy="2224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75867" y="5285510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46569" y="5285510"/>
            <a:ext cx="247135" cy="2224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548582" y="3408468"/>
            <a:ext cx="3003141" cy="1089891"/>
          </a:xfrm>
          <a:custGeom>
            <a:avLst/>
            <a:gdLst>
              <a:gd name="connsiteX0" fmla="*/ 2752436 w 3003141"/>
              <a:gd name="connsiteY0" fmla="*/ 0 h 1089891"/>
              <a:gd name="connsiteX1" fmla="*/ 2733963 w 3003141"/>
              <a:gd name="connsiteY1" fmla="*/ 849745 h 1089891"/>
              <a:gd name="connsiteX2" fmla="*/ 0 w 3003141"/>
              <a:gd name="connsiteY2" fmla="*/ 1089891 h 108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3141" h="1089891">
                <a:moveTo>
                  <a:pt x="2752436" y="0"/>
                </a:moveTo>
                <a:cubicBezTo>
                  <a:pt x="2972569" y="334048"/>
                  <a:pt x="3192702" y="668096"/>
                  <a:pt x="2733963" y="849745"/>
                </a:cubicBezTo>
                <a:cubicBezTo>
                  <a:pt x="2275224" y="1031394"/>
                  <a:pt x="1137612" y="1060642"/>
                  <a:pt x="0" y="108989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13004" y="441785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 Expansion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5054" y="1914561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“321 Mercer St, Seattle, WA 98109”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01296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63761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4463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05165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75867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46569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458684" y="2283893"/>
            <a:ext cx="2669971" cy="893416"/>
          </a:xfrm>
          <a:custGeom>
            <a:avLst/>
            <a:gdLst>
              <a:gd name="connsiteX0" fmla="*/ 0 w 2419928"/>
              <a:gd name="connsiteY0" fmla="*/ 0 h 554182"/>
              <a:gd name="connsiteX1" fmla="*/ 637309 w 2419928"/>
              <a:gd name="connsiteY1" fmla="*/ 443346 h 554182"/>
              <a:gd name="connsiteX2" fmla="*/ 2419928 w 2419928"/>
              <a:gd name="connsiteY2" fmla="*/ 554182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928" h="554182">
                <a:moveTo>
                  <a:pt x="0" y="0"/>
                </a:moveTo>
                <a:cubicBezTo>
                  <a:pt x="116994" y="175491"/>
                  <a:pt x="233988" y="350982"/>
                  <a:pt x="637309" y="443346"/>
                </a:cubicBezTo>
                <a:cubicBezTo>
                  <a:pt x="1040630" y="535710"/>
                  <a:pt x="1730279" y="544946"/>
                  <a:pt x="2419928" y="554182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52689" y="3063771"/>
            <a:ext cx="9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Tokenize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181598" y="3344670"/>
            <a:ext cx="0" cy="5260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49112" y="3423021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00671" y="2634217"/>
            <a:ext cx="430887" cy="4049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321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471884" y="2378727"/>
            <a:ext cx="430887" cy="7000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Mercer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43099" y="2807932"/>
            <a:ext cx="430887" cy="2558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St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206901" y="2409376"/>
            <a:ext cx="430887" cy="6694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Seattle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585527" y="2662059"/>
            <a:ext cx="430887" cy="3844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WA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1081" y="2557452"/>
            <a:ext cx="430887" cy="5091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9809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06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49513" y="2010033"/>
            <a:ext cx="2594919" cy="140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Patterns Definition</a:t>
            </a:r>
          </a:p>
          <a:p>
            <a:pPr algn="ctr"/>
            <a:r>
              <a:rPr lang="en-US" dirty="0" smtClean="0"/>
              <a:t>(DSL)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296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3761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34463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05165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5867" y="3934502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01296" y="4272254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63761" y="4272254"/>
            <a:ext cx="247135" cy="2224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34463" y="4272254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05165" y="4272254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75867" y="4272254"/>
            <a:ext cx="247135" cy="2224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01296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63761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34463" y="4610006"/>
            <a:ext cx="247135" cy="2224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05165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75867" y="4610006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46569" y="4610006"/>
            <a:ext cx="247135" cy="22242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01296" y="4947758"/>
            <a:ext cx="247135" cy="2224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63761" y="4947758"/>
            <a:ext cx="247135" cy="22242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34463" y="4947758"/>
            <a:ext cx="247135" cy="22242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05165" y="4947758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75867" y="4947758"/>
            <a:ext cx="247135" cy="22242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6569" y="4947758"/>
            <a:ext cx="247135" cy="2224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01296" y="5285510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63761" y="5285510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34463" y="5285510"/>
            <a:ext cx="247135" cy="2224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05165" y="5285510"/>
            <a:ext cx="247135" cy="2224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75867" y="5285510"/>
            <a:ext cx="247135" cy="22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46569" y="5285510"/>
            <a:ext cx="247135" cy="2224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548582" y="3408468"/>
            <a:ext cx="3003141" cy="1089891"/>
          </a:xfrm>
          <a:custGeom>
            <a:avLst/>
            <a:gdLst>
              <a:gd name="connsiteX0" fmla="*/ 2752436 w 3003141"/>
              <a:gd name="connsiteY0" fmla="*/ 0 h 1089891"/>
              <a:gd name="connsiteX1" fmla="*/ 2733963 w 3003141"/>
              <a:gd name="connsiteY1" fmla="*/ 849745 h 1089891"/>
              <a:gd name="connsiteX2" fmla="*/ 0 w 3003141"/>
              <a:gd name="connsiteY2" fmla="*/ 1089891 h 108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3141" h="1089891">
                <a:moveTo>
                  <a:pt x="2752436" y="0"/>
                </a:moveTo>
                <a:cubicBezTo>
                  <a:pt x="2972569" y="334048"/>
                  <a:pt x="3192702" y="668096"/>
                  <a:pt x="2733963" y="849745"/>
                </a:cubicBezTo>
                <a:cubicBezTo>
                  <a:pt x="2275224" y="1031394"/>
                  <a:pt x="1137612" y="1060642"/>
                  <a:pt x="0" y="108989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13004" y="441785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 Expansion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9607" y="1923493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“321 Mercer St, Seattle, WA 98109”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01296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63761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4463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05165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75867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46569" y="3039136"/>
            <a:ext cx="247135" cy="2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425142" y="2292825"/>
            <a:ext cx="2703513" cy="884484"/>
          </a:xfrm>
          <a:custGeom>
            <a:avLst/>
            <a:gdLst>
              <a:gd name="connsiteX0" fmla="*/ 0 w 2419928"/>
              <a:gd name="connsiteY0" fmla="*/ 0 h 554182"/>
              <a:gd name="connsiteX1" fmla="*/ 637309 w 2419928"/>
              <a:gd name="connsiteY1" fmla="*/ 443346 h 554182"/>
              <a:gd name="connsiteX2" fmla="*/ 2419928 w 2419928"/>
              <a:gd name="connsiteY2" fmla="*/ 554182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928" h="554182">
                <a:moveTo>
                  <a:pt x="0" y="0"/>
                </a:moveTo>
                <a:cubicBezTo>
                  <a:pt x="116994" y="175491"/>
                  <a:pt x="233988" y="350982"/>
                  <a:pt x="637309" y="443346"/>
                </a:cubicBezTo>
                <a:cubicBezTo>
                  <a:pt x="1040630" y="535710"/>
                  <a:pt x="1730279" y="544946"/>
                  <a:pt x="2419928" y="554182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52689" y="3063771"/>
            <a:ext cx="9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Tokenize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181598" y="3344670"/>
            <a:ext cx="0" cy="5260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49112" y="3423021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944679" y="4040372"/>
            <a:ext cx="2349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44679" y="4396590"/>
            <a:ext cx="2349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50225" y="3894276"/>
            <a:ext cx="2615609" cy="65505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3990462" y="5058969"/>
            <a:ext cx="2349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44679" y="4905547"/>
            <a:ext cx="2615609" cy="30978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100671" y="2634217"/>
            <a:ext cx="430887" cy="4049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321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843099" y="2807932"/>
            <a:ext cx="430887" cy="2558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St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06901" y="2409376"/>
            <a:ext cx="430887" cy="6694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Seattle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585527" y="2662059"/>
            <a:ext cx="430887" cy="3844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WA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961081" y="2557452"/>
            <a:ext cx="430887" cy="5091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9809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471884" y="2378727"/>
            <a:ext cx="430887" cy="7000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/>
              <a:t>Mercer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384867" y="4874303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34390" y="4542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612566" y="522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3"/>
            <a:endCxn id="60" idx="1"/>
          </p:cNvCxnSpPr>
          <p:nvPr/>
        </p:nvCxnSpPr>
        <p:spPr>
          <a:xfrm flipV="1">
            <a:off x="3085572" y="4727438"/>
            <a:ext cx="548818" cy="3315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</p:cNvCxnSpPr>
          <p:nvPr/>
        </p:nvCxnSpPr>
        <p:spPr>
          <a:xfrm>
            <a:off x="3085572" y="5058969"/>
            <a:ext cx="548818" cy="32033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Magnetic Disk 66"/>
          <p:cNvSpPr/>
          <p:nvPr/>
        </p:nvSpPr>
        <p:spPr>
          <a:xfrm>
            <a:off x="1413997" y="5926409"/>
            <a:ext cx="988828" cy="772587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634137" y="6154584"/>
            <a:ext cx="6399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Property</a:t>
            </a:r>
          </a:p>
          <a:p>
            <a:r>
              <a:rPr lang="en-US" sz="1000" dirty="0" smtClean="0"/>
              <a:t>Address</a:t>
            </a:r>
          </a:p>
          <a:p>
            <a:r>
              <a:rPr lang="en-US" sz="1000" dirty="0" err="1" smtClean="0"/>
              <a:t>Solr</a:t>
            </a:r>
            <a:endParaRPr lang="en-US" sz="1000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2991012" y="5916823"/>
            <a:ext cx="988828" cy="772587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11152" y="6198163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Street</a:t>
            </a:r>
          </a:p>
          <a:p>
            <a:r>
              <a:rPr lang="en-US" sz="1000" dirty="0" err="1" smtClean="0"/>
              <a:t>Solr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59" idx="2"/>
            <a:endCxn id="67" idx="1"/>
          </p:cNvCxnSpPr>
          <p:nvPr/>
        </p:nvCxnSpPr>
        <p:spPr>
          <a:xfrm flipH="1">
            <a:off x="1908411" y="5243635"/>
            <a:ext cx="826809" cy="6827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9" idx="1"/>
          </p:cNvCxnSpPr>
          <p:nvPr/>
        </p:nvCxnSpPr>
        <p:spPr>
          <a:xfrm>
            <a:off x="2735220" y="5243635"/>
            <a:ext cx="750206" cy="6731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/>
          <p:cNvSpPr/>
          <p:nvPr/>
        </p:nvSpPr>
        <p:spPr>
          <a:xfrm>
            <a:off x="359607" y="5916823"/>
            <a:ext cx="809974" cy="79175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29739" y="602611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Heuristics</a:t>
            </a:r>
            <a:endParaRPr lang="en-US" sz="1000" dirty="0"/>
          </a:p>
        </p:txBody>
      </p:sp>
      <p:cxnSp>
        <p:nvCxnSpPr>
          <p:cNvPr id="80" name="Straight Arrow Connector 79"/>
          <p:cNvCxnSpPr>
            <a:stCxn id="59" idx="2"/>
            <a:endCxn id="78" idx="0"/>
          </p:cNvCxnSpPr>
          <p:nvPr/>
        </p:nvCxnSpPr>
        <p:spPr>
          <a:xfrm flipH="1">
            <a:off x="764594" y="5243635"/>
            <a:ext cx="1970626" cy="6731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Watkins</dc:creator>
  <cp:lastModifiedBy>Andrew Watkins</cp:lastModifiedBy>
  <cp:revision>10</cp:revision>
  <dcterms:created xsi:type="dcterms:W3CDTF">2015-01-30T05:23:12Z</dcterms:created>
  <dcterms:modified xsi:type="dcterms:W3CDTF">2015-01-30T06:46:11Z</dcterms:modified>
</cp:coreProperties>
</file>