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CB7-2FC8-F8B4-1A80-D9F9352A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478C1-6CA3-F69E-4B28-1C4F9DB0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EBE4-451B-6861-A5DA-E98EF38A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A20D-6F5F-8653-3604-3589C4B5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E78F-DEF0-BE05-29EF-E38660FC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A80B-179E-8456-6C44-16BEEB55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13CD1-A24B-8D4A-D8E9-890E337C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FC4A-58AD-8042-6228-963C63AC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B2AC-770B-7CF3-C5B9-B33B9DE3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47EC-90E8-B22C-DCE4-37EAD60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BB073-302C-AA73-A385-D67F1A7FB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5BB65-1818-B0D0-5A4D-91194D74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14AF-6D57-3CE6-4DB3-A4A8211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F36B-7EFA-C342-1415-79A0BDCD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99847-A76A-E196-FF3E-E890621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B035-F107-8FFE-DE73-31F4B71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0865-6A87-E47C-8E71-3F2DC35F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F977-8BB5-147C-584A-8237B401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B290-C055-EF48-6E9A-C192F0F3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941C-B2F1-CC92-3274-427BBB81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4E4-F015-45D5-2A8F-342ECACD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C987-1EC3-0F11-2295-03D6CF1A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81E4-645F-BC86-F0F1-55B92B7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713C-9284-CA91-9536-2583A698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627B-24D3-F6D9-113C-B8FA14AB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6C2D-A59B-8AA1-C4D4-03F3995B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DFCD-2E58-7AA2-5005-EE0D135C3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5C05-8169-F2EE-9446-44CE47009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19CF-A70E-E9AE-1C5B-4867918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E1E33-AB49-766B-7D79-46AB97A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583E-1306-6236-F994-F5186293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07BD-EB84-4DBA-5B94-C4A343E6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2077-02E8-C5AF-CD45-868DACA4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2DD46-482D-9263-DE75-C11C2D54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23DAD-9F87-B666-DFEA-F68B8526F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DB700-126C-4DF4-3D58-1FD06508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9673-C2FC-25A7-CDD9-7AC5A7CF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8A5B8-57A4-61E8-0CB6-4311A114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CDE1B-485D-F374-11F0-C18CC40C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1862-31A3-4938-7CB7-98ADAE0B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F2D7B-9A62-DD8C-DC09-29FE5EFE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9E7A6-EF2A-EFB6-9CDC-EEE64C6E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82C6E-E629-A386-36B5-805BF49C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DF577-1960-62D3-9E56-9980F0BD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C543F-EEF9-23D0-B326-74E4547C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C258-E0A7-7594-BD20-7C7314AD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FF79-1597-D73C-3B45-D1B727C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1614-270E-6381-E02A-3245647E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AAE2-61DA-52F3-2857-AE41D702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39A7-0806-8A55-57CE-14810E9E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8E42-6C01-096D-AC49-6388CA7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6B0DC-3A80-8315-75C0-36068618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8E72-5A35-B639-59F6-0C2B4155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D5BA2-6F56-713F-5763-D147366E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F47A-71E5-9C42-488F-10E412552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0E8A-4172-6B74-CF04-E1A8D4C2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37E6E-D49A-E01C-A50B-47014F69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A48ED-35E4-F4FC-4718-63BFDCCE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A253E-35E1-2530-18C3-71C93E00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0F21-9FC4-F4C7-D6D0-EE0E055E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0515-593C-C531-31D6-CE0506927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CED3-7B40-45AE-B49B-31A5E8109B3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F89-32CD-23B3-FBBF-7584BB89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C7C8-2C89-1043-A969-7E72CC86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BC17-1EC2-491D-AE31-996A0828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A393-466A-5D47-6B2F-0F9FF2893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Login and Registration System using Redis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F2394-CD64-E1C9-E287-88DBB2522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Nikolay Malyshev</a:t>
            </a:r>
          </a:p>
          <a:p>
            <a:r>
              <a:rPr lang="en-US" dirty="0"/>
              <a:t>C18333703</a:t>
            </a:r>
          </a:p>
          <a:p>
            <a:r>
              <a:rPr lang="en-US" dirty="0"/>
              <a:t>DT282/4</a:t>
            </a:r>
          </a:p>
        </p:txBody>
      </p:sp>
    </p:spTree>
    <p:extLst>
      <p:ext uri="{BB962C8B-B14F-4D97-AF65-F5344CB8AC3E}">
        <p14:creationId xmlns:p14="http://schemas.microsoft.com/office/powerpoint/2010/main" val="409155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0820-5FF2-6BE1-36EF-F62527BA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126B-41F0-7027-D740-7E7A6ED4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laid out in the document is completed apart from the user being able to upload an image, and that image being stored in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48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F97-6FB9-1C4F-EEE1-07C15848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Diagram 1 :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F1D7-9EC0-6E9B-7898-282C95A7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6" y="1728550"/>
            <a:ext cx="201005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31D9-D32D-0932-5D8D-ED1C4975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Diagram 2 : Example of Registration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325C7-F516-91BE-2E34-49153874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091422"/>
            <a:ext cx="6569108" cy="54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4146-D0FC-3DC1-7C08-863A6118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Run: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0E1A-99D4-FC92-7E0D-97FE2B95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run, navigate to the folder in terminal and run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457200" lvl="1" indent="0">
              <a:buNone/>
            </a:pPr>
            <a:r>
              <a:rPr lang="en-US" dirty="0"/>
              <a:t>	It will run all packages in </a:t>
            </a:r>
            <a:r>
              <a:rPr lang="en-US" dirty="0" err="1"/>
              <a:t>package.json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Run with :</a:t>
            </a:r>
          </a:p>
          <a:p>
            <a:pPr marL="457200" lvl="1" indent="0">
              <a:buNone/>
            </a:pPr>
            <a:r>
              <a:rPr lang="en-US" dirty="0"/>
              <a:t>		node app.js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http://localhost:3000/</a:t>
            </a:r>
          </a:p>
        </p:txBody>
      </p:sp>
    </p:spTree>
    <p:extLst>
      <p:ext uri="{BB962C8B-B14F-4D97-AF65-F5344CB8AC3E}">
        <p14:creationId xmlns:p14="http://schemas.microsoft.com/office/powerpoint/2010/main" val="23555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8F690-560D-558A-E8DD-BA4E0E30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852392"/>
            <a:ext cx="9802593" cy="31532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4E01FD9-E537-3624-C25C-65A31E3A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home page</a:t>
            </a:r>
          </a:p>
        </p:txBody>
      </p:sp>
    </p:spTree>
    <p:extLst>
      <p:ext uri="{BB962C8B-B14F-4D97-AF65-F5344CB8AC3E}">
        <p14:creationId xmlns:p14="http://schemas.microsoft.com/office/powerpoint/2010/main" val="406659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E01FD9-E537-3624-C25C-65A31E3A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41190"/>
            <a:ext cx="10515600" cy="1325563"/>
          </a:xfrm>
        </p:spPr>
        <p:txBody>
          <a:bodyPr/>
          <a:lstStyle/>
          <a:p>
            <a:r>
              <a:rPr lang="en-US" dirty="0"/>
              <a:t>Website Sign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2C7FA-ADE2-B820-2D49-51BF45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62" y="0"/>
            <a:ext cx="7729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5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DE6-D15D-65B6-581A-98DB4CE3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DC89C-EE4B-04A2-B72B-A5D7C5AF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7" y="1781731"/>
            <a:ext cx="969780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3AEC-32BD-9B6A-F455-C688679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Accounts Detail Preloads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5E6B3-D6AA-B494-28C3-260E706C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328"/>
            <a:ext cx="9097645" cy="5296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49583-849C-F596-0D58-5B524F2E5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55" y="396800"/>
            <a:ext cx="4305901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019E-2AEF-621C-85EC-2B54A4B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Updating in MongoDB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2C517-BD03-9D64-9D58-9CC1DD80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6" y="1566059"/>
            <a:ext cx="4458322" cy="2333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33B30-7B79-637A-22D8-0AAA90A1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77" y="1470039"/>
            <a:ext cx="4334480" cy="23434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19BA81-0335-74FE-BA0F-0F0E04C4F50F}"/>
              </a:ext>
            </a:extLst>
          </p:cNvPr>
          <p:cNvSpPr txBox="1">
            <a:spLocks/>
          </p:cNvSpPr>
          <p:nvPr/>
        </p:nvSpPr>
        <p:spPr>
          <a:xfrm>
            <a:off x="81956" y="4372304"/>
            <a:ext cx="4458322" cy="183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Email cannot be updated as that’s what is checked when updating a document to ensure that the right document is updated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D687CC-9371-4380-AE51-8AB8D43E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18" y="5598205"/>
            <a:ext cx="246731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AC38-F8AB-4411-49CE-F76DCF98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Redis &amp; 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830C2-5143-F494-C031-FD76B904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71"/>
            <a:ext cx="5687219" cy="376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D9B2F-02EC-2207-20DB-D0977A66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7471"/>
            <a:ext cx="9612066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038F4-D035-5EBC-EF71-79474674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166" y="1972093"/>
            <a:ext cx="3982006" cy="26959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47B463-5362-FB86-462A-B72CA7A07469}"/>
              </a:ext>
            </a:extLst>
          </p:cNvPr>
          <p:cNvSpPr txBox="1">
            <a:spLocks/>
          </p:cNvSpPr>
          <p:nvPr/>
        </p:nvSpPr>
        <p:spPr>
          <a:xfrm>
            <a:off x="6907763" y="1343818"/>
            <a:ext cx="3607837" cy="56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Values for Session</a:t>
            </a:r>
          </a:p>
        </p:txBody>
      </p:sp>
    </p:spTree>
    <p:extLst>
      <p:ext uri="{BB962C8B-B14F-4D97-AF65-F5344CB8AC3E}">
        <p14:creationId xmlns:p14="http://schemas.microsoft.com/office/powerpoint/2010/main" val="324757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9F66-E73A-9554-7A33-EC18940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Bycript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897F0-94C6-6947-85E0-AFFA5FA8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" y="1457589"/>
            <a:ext cx="4667901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1452B-594B-996A-D866-AFF36F21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7" y="1886274"/>
            <a:ext cx="5134692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64219-E0EF-93C8-4749-ECFBF7934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7" y="2672196"/>
            <a:ext cx="445832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Login and Registration System using Redis</vt:lpstr>
      <vt:lpstr>Run:</vt:lpstr>
      <vt:lpstr>Website home page</vt:lpstr>
      <vt:lpstr>Website Sign Up</vt:lpstr>
      <vt:lpstr>Website Login</vt:lpstr>
      <vt:lpstr>Accounts Detail Preloads</vt:lpstr>
      <vt:lpstr>Updating in MongoDB</vt:lpstr>
      <vt:lpstr>Redis &amp; MongoDB</vt:lpstr>
      <vt:lpstr>Bycript</vt:lpstr>
      <vt:lpstr>Specification</vt:lpstr>
      <vt:lpstr>Diagram 1 : Structure</vt:lpstr>
      <vt:lpstr>Diagram 2 : Example of 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and Registration System using Redis</dc:title>
  <dc:creator>Nikolay Malyshev</dc:creator>
  <cp:lastModifiedBy>Nikolay Malyshev</cp:lastModifiedBy>
  <cp:revision>3</cp:revision>
  <dcterms:created xsi:type="dcterms:W3CDTF">2022-05-04T17:00:50Z</dcterms:created>
  <dcterms:modified xsi:type="dcterms:W3CDTF">2022-05-04T17:56:43Z</dcterms:modified>
</cp:coreProperties>
</file>