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1020" r:id="rId3"/>
    <p:sldId id="1026" r:id="rId4"/>
    <p:sldId id="1022" r:id="rId5"/>
    <p:sldId id="1023" r:id="rId6"/>
    <p:sldId id="1024" r:id="rId7"/>
    <p:sldId id="1025" r:id="rId8"/>
    <p:sldId id="1033" r:id="rId9"/>
    <p:sldId id="1034" r:id="rId10"/>
    <p:sldId id="1035" r:id="rId11"/>
    <p:sldId id="1027" r:id="rId12"/>
    <p:sldId id="1028" r:id="rId13"/>
    <p:sldId id="1043" r:id="rId14"/>
    <p:sldId id="1045" r:id="rId15"/>
    <p:sldId id="1046" r:id="rId16"/>
    <p:sldId id="1047" r:id="rId17"/>
    <p:sldId id="1048" r:id="rId18"/>
    <p:sldId id="1049" r:id="rId19"/>
    <p:sldId id="1050" r:id="rId20"/>
    <p:sldId id="261" r:id="rId21"/>
    <p:sldId id="304" r:id="rId2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із теми 2 –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із теми 2 –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9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8CCA78-9DA2-42F1-AEC8-9213A79BDB16}" type="doc">
      <dgm:prSet loTypeId="urn:microsoft.com/office/officeart/2005/8/layout/chevron2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uk-UA"/>
        </a:p>
      </dgm:t>
    </dgm:pt>
    <dgm:pt modelId="{D7D30CB0-42E3-4872-8223-5BD4079EBA38}">
      <dgm:prSet phldrT="[Текст]" custT="1"/>
      <dgm:spPr/>
      <dgm:t>
        <a:bodyPr/>
        <a:lstStyle/>
        <a:p>
          <a:r>
            <a:rPr lang="uk-UA" sz="2400" i="1" noProof="0" dirty="0"/>
            <a:t>1</a:t>
          </a:r>
        </a:p>
      </dgm:t>
    </dgm:pt>
    <dgm:pt modelId="{A76330C2-FC73-4193-B5AE-EB88A94FD8DD}" type="parTrans" cxnId="{65E05336-2FB6-4424-AA75-05320ABF9A1F}">
      <dgm:prSet/>
      <dgm:spPr/>
      <dgm:t>
        <a:bodyPr/>
        <a:lstStyle/>
        <a:p>
          <a:endParaRPr lang="uk-UA" sz="2000" i="1" noProof="0" dirty="0"/>
        </a:p>
      </dgm:t>
    </dgm:pt>
    <dgm:pt modelId="{73E000F2-A519-46CF-859B-74F3E3DB4383}" type="sibTrans" cxnId="{65E05336-2FB6-4424-AA75-05320ABF9A1F}">
      <dgm:prSet/>
      <dgm:spPr/>
      <dgm:t>
        <a:bodyPr/>
        <a:lstStyle/>
        <a:p>
          <a:endParaRPr lang="uk-UA" sz="2000" i="1" noProof="0" dirty="0"/>
        </a:p>
      </dgm:t>
    </dgm:pt>
    <dgm:pt modelId="{FCE13B40-F9F2-4E71-AC18-F41072C4B3F1}">
      <dgm:prSet phldrT="[Текст]" custT="1"/>
      <dgm:spPr>
        <a:solidFill>
          <a:srgbClr val="EF7421"/>
        </a:solidFill>
      </dgm:spPr>
      <dgm:t>
        <a:bodyPr/>
        <a:lstStyle/>
        <a:p>
          <a:pPr marL="0" indent="0">
            <a:buFont typeface="Arial" panose="020B0604020202020204" pitchFamily="34" charset="0"/>
            <a:buNone/>
          </a:pPr>
          <a:r>
            <a:rPr lang="uk-UA" sz="2800" i="1" noProof="0" dirty="0" err="1" smtClean="0">
              <a:solidFill>
                <a:schemeClr val="bg1"/>
              </a:solidFill>
            </a:rPr>
            <a:t>Идея</a:t>
          </a:r>
          <a:endParaRPr lang="uk-UA" sz="2800" i="1" noProof="0" dirty="0">
            <a:solidFill>
              <a:schemeClr val="bg1"/>
            </a:solidFill>
          </a:endParaRPr>
        </a:p>
      </dgm:t>
    </dgm:pt>
    <dgm:pt modelId="{B6D11A31-67E4-4F3C-B2A7-BE8B55F7EC96}" type="parTrans" cxnId="{55755FD8-CCFF-46B4-BFB0-7E086AD35A9D}">
      <dgm:prSet/>
      <dgm:spPr/>
      <dgm:t>
        <a:bodyPr/>
        <a:lstStyle/>
        <a:p>
          <a:endParaRPr lang="uk-UA" sz="2000" i="1" noProof="0" dirty="0"/>
        </a:p>
      </dgm:t>
    </dgm:pt>
    <dgm:pt modelId="{D12ADD5B-53AF-489E-BFAA-D87C993CA5E3}" type="sibTrans" cxnId="{55755FD8-CCFF-46B4-BFB0-7E086AD35A9D}">
      <dgm:prSet/>
      <dgm:spPr/>
      <dgm:t>
        <a:bodyPr/>
        <a:lstStyle/>
        <a:p>
          <a:endParaRPr lang="uk-UA" sz="2000" i="1" noProof="0" dirty="0"/>
        </a:p>
      </dgm:t>
    </dgm:pt>
    <dgm:pt modelId="{505724CF-73FE-4F1F-810B-DEF145202D2D}">
      <dgm:prSet phldrT="[Текст]" custT="1"/>
      <dgm:spPr>
        <a:solidFill>
          <a:srgbClr val="7030A0"/>
        </a:solidFill>
      </dgm:spPr>
      <dgm:t>
        <a:bodyPr/>
        <a:lstStyle/>
        <a:p>
          <a:r>
            <a:rPr lang="uk-UA" sz="2400" i="1" noProof="0" dirty="0"/>
            <a:t>2</a:t>
          </a:r>
        </a:p>
      </dgm:t>
    </dgm:pt>
    <dgm:pt modelId="{42C16228-611A-46E7-809F-20B362F0CBA4}" type="parTrans" cxnId="{8D3ED09F-9713-405C-8DAF-7E8FE83F3843}">
      <dgm:prSet/>
      <dgm:spPr/>
      <dgm:t>
        <a:bodyPr/>
        <a:lstStyle/>
        <a:p>
          <a:endParaRPr lang="uk-UA" sz="2000" i="1" noProof="0" dirty="0"/>
        </a:p>
      </dgm:t>
    </dgm:pt>
    <dgm:pt modelId="{01D04756-EB7C-4C4D-A0C3-CDFD35EDC784}" type="sibTrans" cxnId="{8D3ED09F-9713-405C-8DAF-7E8FE83F3843}">
      <dgm:prSet/>
      <dgm:spPr/>
      <dgm:t>
        <a:bodyPr/>
        <a:lstStyle/>
        <a:p>
          <a:endParaRPr lang="uk-UA" sz="2000" i="1" noProof="0" dirty="0"/>
        </a:p>
      </dgm:t>
    </dgm:pt>
    <dgm:pt modelId="{3AD5F8B5-933B-4C46-B0E6-1895959D0445}">
      <dgm:prSet phldrT="[Текст]" custT="1"/>
      <dgm:spPr>
        <a:solidFill>
          <a:srgbClr val="7030A0">
            <a:alpha val="90000"/>
          </a:srgbClr>
        </a:solidFill>
      </dgm:spPr>
      <dgm:t>
        <a:bodyPr/>
        <a:lstStyle/>
        <a:p>
          <a:pPr marL="0" indent="0">
            <a:buFont typeface="Arial" panose="020B0604020202020204" pitchFamily="34" charset="0"/>
            <a:buNone/>
          </a:pPr>
          <a:r>
            <a:rPr lang="uk-UA" sz="2800" i="1" noProof="0" dirty="0" smtClean="0">
              <a:solidFill>
                <a:schemeClr val="bg1"/>
              </a:solidFill>
            </a:rPr>
            <a:t>Цель</a:t>
          </a:r>
          <a:endParaRPr lang="uk-UA" sz="2800" i="1" noProof="0" dirty="0">
            <a:solidFill>
              <a:schemeClr val="bg1"/>
            </a:solidFill>
          </a:endParaRPr>
        </a:p>
      </dgm:t>
    </dgm:pt>
    <dgm:pt modelId="{5E906912-37EE-4A4F-AC4D-5A11172FCC4C}" type="parTrans" cxnId="{EFC9CDE1-788C-49A3-B590-5146EC4B23D1}">
      <dgm:prSet/>
      <dgm:spPr/>
      <dgm:t>
        <a:bodyPr/>
        <a:lstStyle/>
        <a:p>
          <a:endParaRPr lang="uk-UA" sz="2000" i="1" noProof="0" dirty="0"/>
        </a:p>
      </dgm:t>
    </dgm:pt>
    <dgm:pt modelId="{6C9956DC-8E1D-4B78-865B-5DCCF8603C4E}" type="sibTrans" cxnId="{EFC9CDE1-788C-49A3-B590-5146EC4B23D1}">
      <dgm:prSet/>
      <dgm:spPr/>
      <dgm:t>
        <a:bodyPr/>
        <a:lstStyle/>
        <a:p>
          <a:endParaRPr lang="uk-UA" sz="2000" i="1" noProof="0" dirty="0"/>
        </a:p>
      </dgm:t>
    </dgm:pt>
    <dgm:pt modelId="{D304DA83-E892-49A6-BA60-69FB1CA5F3EB}">
      <dgm:prSet phldrT="[Текст]" custT="1"/>
      <dgm:spPr/>
      <dgm:t>
        <a:bodyPr/>
        <a:lstStyle/>
        <a:p>
          <a:r>
            <a:rPr lang="uk-UA" sz="2400" i="1" noProof="0" dirty="0">
              <a:solidFill>
                <a:srgbClr val="002060"/>
              </a:solidFill>
            </a:rPr>
            <a:t>3</a:t>
          </a:r>
        </a:p>
      </dgm:t>
    </dgm:pt>
    <dgm:pt modelId="{7E4DAF1D-3393-4AAD-BA11-F6CEE6953294}" type="parTrans" cxnId="{A9298103-695A-4AB2-9D7A-258886565383}">
      <dgm:prSet/>
      <dgm:spPr/>
      <dgm:t>
        <a:bodyPr/>
        <a:lstStyle/>
        <a:p>
          <a:endParaRPr lang="uk-UA" sz="2000" i="1" noProof="0" dirty="0"/>
        </a:p>
      </dgm:t>
    </dgm:pt>
    <dgm:pt modelId="{671DC4B0-67A9-4863-A7EC-BC6EE631A41D}" type="sibTrans" cxnId="{A9298103-695A-4AB2-9D7A-258886565383}">
      <dgm:prSet/>
      <dgm:spPr/>
      <dgm:t>
        <a:bodyPr/>
        <a:lstStyle/>
        <a:p>
          <a:endParaRPr lang="uk-UA" sz="2000" i="1" noProof="0" dirty="0"/>
        </a:p>
      </dgm:t>
    </dgm:pt>
    <dgm:pt modelId="{088CBD8F-3349-48EC-A2BC-0B2D00A6B3D3}">
      <dgm:prSet phldrT="[Текст]" custT="1"/>
      <dgm:spPr>
        <a:solidFill>
          <a:srgbClr val="F8C200"/>
        </a:solidFill>
      </dgm:spPr>
      <dgm:t>
        <a:bodyPr/>
        <a:lstStyle/>
        <a:p>
          <a:pPr marL="0" indent="0">
            <a:buNone/>
          </a:pPr>
          <a:r>
            <a:rPr lang="uk-UA" sz="2800" i="1" noProof="0" dirty="0" err="1" smtClean="0">
              <a:solidFill>
                <a:srgbClr val="002060"/>
              </a:solidFill>
            </a:rPr>
            <a:t>Задание</a:t>
          </a:r>
          <a:endParaRPr lang="uk-UA" sz="2800" i="1" noProof="0" dirty="0">
            <a:solidFill>
              <a:srgbClr val="002060"/>
            </a:solidFill>
          </a:endParaRPr>
        </a:p>
      </dgm:t>
    </dgm:pt>
    <dgm:pt modelId="{6DD8EC14-ADB9-42A1-B613-C52457919D57}" type="parTrans" cxnId="{F381F22D-DDBF-4286-8F1E-1B4C33B63C47}">
      <dgm:prSet/>
      <dgm:spPr/>
      <dgm:t>
        <a:bodyPr/>
        <a:lstStyle/>
        <a:p>
          <a:endParaRPr lang="uk-UA" sz="2000" i="1" noProof="0" dirty="0"/>
        </a:p>
      </dgm:t>
    </dgm:pt>
    <dgm:pt modelId="{D02864A6-EA4F-4092-B991-1531DDC204A9}" type="sibTrans" cxnId="{F381F22D-DDBF-4286-8F1E-1B4C33B63C47}">
      <dgm:prSet/>
      <dgm:spPr/>
      <dgm:t>
        <a:bodyPr/>
        <a:lstStyle/>
        <a:p>
          <a:endParaRPr lang="uk-UA" sz="2000" i="1" noProof="0" dirty="0"/>
        </a:p>
      </dgm:t>
    </dgm:pt>
    <dgm:pt modelId="{BD2FBB3C-F6C2-44FB-ADE3-293FFDDC2A2E}">
      <dgm:prSet phldrT="[Текст]" custT="1"/>
      <dgm:spPr/>
      <dgm:t>
        <a:bodyPr/>
        <a:lstStyle/>
        <a:p>
          <a:r>
            <a:rPr lang="uk-UA" sz="2400" i="1" noProof="0" dirty="0"/>
            <a:t>4</a:t>
          </a:r>
        </a:p>
      </dgm:t>
    </dgm:pt>
    <dgm:pt modelId="{66CEF6A5-118A-4EC2-9A59-D5E8C531CF85}" type="parTrans" cxnId="{5646148A-A43F-46CE-80D4-D2D3BFB25E28}">
      <dgm:prSet/>
      <dgm:spPr/>
      <dgm:t>
        <a:bodyPr/>
        <a:lstStyle/>
        <a:p>
          <a:endParaRPr lang="uk-UA" sz="2000" i="1" noProof="0" dirty="0"/>
        </a:p>
      </dgm:t>
    </dgm:pt>
    <dgm:pt modelId="{CBD0887E-48FF-4408-8A40-C2998DEE25A6}" type="sibTrans" cxnId="{5646148A-A43F-46CE-80D4-D2D3BFB25E28}">
      <dgm:prSet/>
      <dgm:spPr/>
      <dgm:t>
        <a:bodyPr/>
        <a:lstStyle/>
        <a:p>
          <a:endParaRPr lang="uk-UA" sz="2000" i="1" noProof="0" dirty="0"/>
        </a:p>
      </dgm:t>
    </dgm:pt>
    <dgm:pt modelId="{D26D1759-0356-4FA6-A4BA-B2FCAA768FCA}">
      <dgm:prSet custT="1"/>
      <dgm:spPr>
        <a:solidFill>
          <a:srgbClr val="3A6CC6"/>
        </a:solidFill>
      </dgm:spPr>
      <dgm:t>
        <a:bodyPr/>
        <a:lstStyle/>
        <a:p>
          <a:pPr marL="0" indent="0">
            <a:buFont typeface="Arial" panose="020B0604020202020204" pitchFamily="34" charset="0"/>
            <a:buNone/>
          </a:pPr>
          <a:r>
            <a:rPr lang="ru-RU" sz="2800" i="1" dirty="0" smtClean="0">
              <a:solidFill>
                <a:schemeClr val="bg1"/>
              </a:solidFill>
            </a:rPr>
            <a:t>Исследование</a:t>
          </a:r>
          <a:endParaRPr lang="uk-UA" sz="2800" i="1" noProof="0" dirty="0">
            <a:solidFill>
              <a:schemeClr val="bg1"/>
            </a:solidFill>
          </a:endParaRPr>
        </a:p>
      </dgm:t>
    </dgm:pt>
    <dgm:pt modelId="{6EF5E5C5-5506-4DB0-A6E3-ED3C3F69801F}" type="parTrans" cxnId="{870AF12C-C253-4A34-A307-2D2821BAA181}">
      <dgm:prSet/>
      <dgm:spPr/>
      <dgm:t>
        <a:bodyPr/>
        <a:lstStyle/>
        <a:p>
          <a:endParaRPr lang="uk-UA" sz="2000" i="1" noProof="0" dirty="0"/>
        </a:p>
      </dgm:t>
    </dgm:pt>
    <dgm:pt modelId="{D5B17684-EF3C-4933-B5BA-69279F77D806}" type="sibTrans" cxnId="{870AF12C-C253-4A34-A307-2D2821BAA181}">
      <dgm:prSet/>
      <dgm:spPr/>
      <dgm:t>
        <a:bodyPr/>
        <a:lstStyle/>
        <a:p>
          <a:endParaRPr lang="uk-UA" sz="2000" i="1" noProof="0" dirty="0"/>
        </a:p>
      </dgm:t>
    </dgm:pt>
    <dgm:pt modelId="{F374F58C-EB2A-4DAB-A18C-88122204DFE2}">
      <dgm:prSet custT="1"/>
      <dgm:spPr>
        <a:solidFill>
          <a:srgbClr val="008000"/>
        </a:solidFill>
      </dgm:spPr>
      <dgm:t>
        <a:bodyPr/>
        <a:lstStyle/>
        <a:p>
          <a:r>
            <a:rPr lang="uk-UA" sz="2400" i="1" noProof="0" dirty="0"/>
            <a:t>5</a:t>
          </a:r>
        </a:p>
      </dgm:t>
    </dgm:pt>
    <dgm:pt modelId="{AEE2AB6D-49B1-41FC-8208-C993457DA78C}" type="parTrans" cxnId="{02B5426A-EFBB-41A6-814D-FAA5DD8D60F2}">
      <dgm:prSet/>
      <dgm:spPr/>
      <dgm:t>
        <a:bodyPr/>
        <a:lstStyle/>
        <a:p>
          <a:endParaRPr lang="uk-UA" sz="2000" i="1" noProof="0" dirty="0"/>
        </a:p>
      </dgm:t>
    </dgm:pt>
    <dgm:pt modelId="{498D3C6A-AC2D-4D14-A0CF-0F4AB516345B}" type="sibTrans" cxnId="{02B5426A-EFBB-41A6-814D-FAA5DD8D60F2}">
      <dgm:prSet/>
      <dgm:spPr/>
      <dgm:t>
        <a:bodyPr/>
        <a:lstStyle/>
        <a:p>
          <a:endParaRPr lang="uk-UA" sz="2000" i="1" noProof="0" dirty="0"/>
        </a:p>
      </dgm:t>
    </dgm:pt>
    <dgm:pt modelId="{B475EEBB-264E-46F2-AF39-9E5FB4C3BE66}">
      <dgm:prSet custT="1"/>
      <dgm:spPr>
        <a:solidFill>
          <a:srgbClr val="008000">
            <a:alpha val="90000"/>
          </a:srgbClr>
        </a:solidFill>
      </dgm:spPr>
      <dgm:t>
        <a:bodyPr/>
        <a:lstStyle/>
        <a:p>
          <a:pPr marL="0" indent="0">
            <a:buFont typeface="Arial" panose="020B0604020202020204" pitchFamily="34" charset="0"/>
            <a:buNone/>
          </a:pPr>
          <a:r>
            <a:rPr lang="ru-RU" sz="2800" i="1" dirty="0" smtClean="0">
              <a:solidFill>
                <a:schemeClr val="bg1"/>
              </a:solidFill>
            </a:rPr>
            <a:t>Эксперименты</a:t>
          </a:r>
          <a:endParaRPr lang="uk-UA" sz="2800" i="1" noProof="0" dirty="0">
            <a:solidFill>
              <a:schemeClr val="bg1"/>
            </a:solidFill>
          </a:endParaRPr>
        </a:p>
      </dgm:t>
    </dgm:pt>
    <dgm:pt modelId="{2E1F1521-1DB5-4241-B00A-C0C4C6BD7160}" type="parTrans" cxnId="{9C9768E5-5FA2-4A03-AC0E-A72C71BF6B7E}">
      <dgm:prSet/>
      <dgm:spPr/>
      <dgm:t>
        <a:bodyPr/>
        <a:lstStyle/>
        <a:p>
          <a:endParaRPr lang="uk-UA" sz="2000" i="1" noProof="0" dirty="0"/>
        </a:p>
      </dgm:t>
    </dgm:pt>
    <dgm:pt modelId="{66595C30-3806-4750-9A33-3C3398AAF847}" type="sibTrans" cxnId="{9C9768E5-5FA2-4A03-AC0E-A72C71BF6B7E}">
      <dgm:prSet/>
      <dgm:spPr/>
      <dgm:t>
        <a:bodyPr/>
        <a:lstStyle/>
        <a:p>
          <a:endParaRPr lang="uk-UA" sz="2000" i="1" noProof="0" dirty="0"/>
        </a:p>
      </dgm:t>
    </dgm:pt>
    <dgm:pt modelId="{90F7D88D-44C1-4494-B17A-D58C5BD2886B}" type="pres">
      <dgm:prSet presAssocID="{D78CCA78-9DA2-42F1-AEC8-9213A79BDB16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988E4D9-C227-4F21-B50C-5D996E1B66A0}" type="pres">
      <dgm:prSet presAssocID="{D7D30CB0-42E3-4872-8223-5BD4079EBA38}" presName="composite" presStyleCnt="0"/>
      <dgm:spPr/>
    </dgm:pt>
    <dgm:pt modelId="{D863490E-97AF-44D5-A814-FDC534B3E3CC}" type="pres">
      <dgm:prSet presAssocID="{D7D30CB0-42E3-4872-8223-5BD4079EBA38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F244AEF-BD16-4508-9A5A-9640B519654B}" type="pres">
      <dgm:prSet presAssocID="{D7D30CB0-42E3-4872-8223-5BD4079EBA38}" presName="descendantText" presStyleLbl="alignAcc1" presStyleIdx="0" presStyleCnt="5" custScaleY="11971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80E6B48-B059-4734-9976-E402B396D814}" type="pres">
      <dgm:prSet presAssocID="{73E000F2-A519-46CF-859B-74F3E3DB4383}" presName="sp" presStyleCnt="0"/>
      <dgm:spPr/>
    </dgm:pt>
    <dgm:pt modelId="{44771BAD-6342-43E0-B71E-8191DECB3B5F}" type="pres">
      <dgm:prSet presAssocID="{505724CF-73FE-4F1F-810B-DEF145202D2D}" presName="composite" presStyleCnt="0"/>
      <dgm:spPr/>
    </dgm:pt>
    <dgm:pt modelId="{CA699784-EE11-48B7-BD5B-E6C7811778B0}" type="pres">
      <dgm:prSet presAssocID="{505724CF-73FE-4F1F-810B-DEF145202D2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CB376A-E1F5-4E26-86CA-E248F361C893}" type="pres">
      <dgm:prSet presAssocID="{505724CF-73FE-4F1F-810B-DEF145202D2D}" presName="descendantText" presStyleLbl="alignAcc1" presStyleIdx="1" presStyleCnt="5" custScaleY="1230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E6C483-C8E1-4CC2-B679-96CCB49A70C2}" type="pres">
      <dgm:prSet presAssocID="{01D04756-EB7C-4C4D-A0C3-CDFD35EDC784}" presName="sp" presStyleCnt="0"/>
      <dgm:spPr/>
    </dgm:pt>
    <dgm:pt modelId="{D84507B5-2466-4D5D-A15D-7A3F0143E4D0}" type="pres">
      <dgm:prSet presAssocID="{D304DA83-E892-49A6-BA60-69FB1CA5F3EB}" presName="composite" presStyleCnt="0"/>
      <dgm:spPr/>
    </dgm:pt>
    <dgm:pt modelId="{D547829D-0660-4ECE-8B9B-4DD150AEB617}" type="pres">
      <dgm:prSet presAssocID="{D304DA83-E892-49A6-BA60-69FB1CA5F3E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04A936-A0BD-4697-B593-D6F4E69814DB}" type="pres">
      <dgm:prSet presAssocID="{D304DA83-E892-49A6-BA60-69FB1CA5F3EB}" presName="descendantText" presStyleLbl="alignAcc1" presStyleIdx="2" presStyleCnt="5" custScaleY="1230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AFC14E-4144-4ED7-B02A-A395824825FB}" type="pres">
      <dgm:prSet presAssocID="{671DC4B0-67A9-4863-A7EC-BC6EE631A41D}" presName="sp" presStyleCnt="0"/>
      <dgm:spPr/>
    </dgm:pt>
    <dgm:pt modelId="{90726307-C510-4FF6-A124-3A7824B74389}" type="pres">
      <dgm:prSet presAssocID="{BD2FBB3C-F6C2-44FB-ADE3-293FFDDC2A2E}" presName="composite" presStyleCnt="0"/>
      <dgm:spPr/>
    </dgm:pt>
    <dgm:pt modelId="{52803C1C-157C-4C4C-B9E1-A477114FB6F8}" type="pres">
      <dgm:prSet presAssocID="{BD2FBB3C-F6C2-44FB-ADE3-293FFDDC2A2E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DAD2266-D1F5-4340-BFC3-C47B398908AF}" type="pres">
      <dgm:prSet presAssocID="{BD2FBB3C-F6C2-44FB-ADE3-293FFDDC2A2E}" presName="descendantText" presStyleLbl="alignAcc1" presStyleIdx="3" presStyleCnt="5" custScaleY="1230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C170C1-9E6D-4B14-AA4E-A2B4D348D49E}" type="pres">
      <dgm:prSet presAssocID="{CBD0887E-48FF-4408-8A40-C2998DEE25A6}" presName="sp" presStyleCnt="0"/>
      <dgm:spPr/>
    </dgm:pt>
    <dgm:pt modelId="{3BB0B817-E768-42E1-B48F-A9B44B82C157}" type="pres">
      <dgm:prSet presAssocID="{F374F58C-EB2A-4DAB-A18C-88122204DFE2}" presName="composite" presStyleCnt="0"/>
      <dgm:spPr/>
    </dgm:pt>
    <dgm:pt modelId="{EBD4C652-875D-4E3B-BCAE-25007D58F96A}" type="pres">
      <dgm:prSet presAssocID="{F374F58C-EB2A-4DAB-A18C-88122204DFE2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64508B-8A65-44E4-A925-E18E98C3A57A}" type="pres">
      <dgm:prSet presAssocID="{F374F58C-EB2A-4DAB-A18C-88122204DFE2}" presName="descendantText" presStyleLbl="alignAcc1" presStyleIdx="4" presStyleCnt="5" custScaleY="1230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585C903-A002-47F0-9779-9D02A5019455}" type="presOf" srcId="{F374F58C-EB2A-4DAB-A18C-88122204DFE2}" destId="{EBD4C652-875D-4E3B-BCAE-25007D58F96A}" srcOrd="0" destOrd="0" presId="urn:microsoft.com/office/officeart/2005/8/layout/chevron2"/>
    <dgm:cxn modelId="{0E9897D3-D435-4A24-A020-EBB1902A8943}" type="presOf" srcId="{D7D30CB0-42E3-4872-8223-5BD4079EBA38}" destId="{D863490E-97AF-44D5-A814-FDC534B3E3CC}" srcOrd="0" destOrd="0" presId="urn:microsoft.com/office/officeart/2005/8/layout/chevron2"/>
    <dgm:cxn modelId="{55755FD8-CCFF-46B4-BFB0-7E086AD35A9D}" srcId="{D7D30CB0-42E3-4872-8223-5BD4079EBA38}" destId="{FCE13B40-F9F2-4E71-AC18-F41072C4B3F1}" srcOrd="0" destOrd="0" parTransId="{B6D11A31-67E4-4F3C-B2A7-BE8B55F7EC96}" sibTransId="{D12ADD5B-53AF-489E-BFAA-D87C993CA5E3}"/>
    <dgm:cxn modelId="{5646148A-A43F-46CE-80D4-D2D3BFB25E28}" srcId="{D78CCA78-9DA2-42F1-AEC8-9213A79BDB16}" destId="{BD2FBB3C-F6C2-44FB-ADE3-293FFDDC2A2E}" srcOrd="3" destOrd="0" parTransId="{66CEF6A5-118A-4EC2-9A59-D5E8C531CF85}" sibTransId="{CBD0887E-48FF-4408-8A40-C2998DEE25A6}"/>
    <dgm:cxn modelId="{F381F22D-DDBF-4286-8F1E-1B4C33B63C47}" srcId="{D304DA83-E892-49A6-BA60-69FB1CA5F3EB}" destId="{088CBD8F-3349-48EC-A2BC-0B2D00A6B3D3}" srcOrd="0" destOrd="0" parTransId="{6DD8EC14-ADB9-42A1-B613-C52457919D57}" sibTransId="{D02864A6-EA4F-4092-B991-1531DDC204A9}"/>
    <dgm:cxn modelId="{4BFE0CE8-A3DF-4932-8697-AF6CFF2F5467}" type="presOf" srcId="{D78CCA78-9DA2-42F1-AEC8-9213A79BDB16}" destId="{90F7D88D-44C1-4494-B17A-D58C5BD2886B}" srcOrd="0" destOrd="0" presId="urn:microsoft.com/office/officeart/2005/8/layout/chevron2"/>
    <dgm:cxn modelId="{9C9768E5-5FA2-4A03-AC0E-A72C71BF6B7E}" srcId="{F374F58C-EB2A-4DAB-A18C-88122204DFE2}" destId="{B475EEBB-264E-46F2-AF39-9E5FB4C3BE66}" srcOrd="0" destOrd="0" parTransId="{2E1F1521-1DB5-4241-B00A-C0C4C6BD7160}" sibTransId="{66595C30-3806-4750-9A33-3C3398AAF847}"/>
    <dgm:cxn modelId="{EFC9CDE1-788C-49A3-B590-5146EC4B23D1}" srcId="{505724CF-73FE-4F1F-810B-DEF145202D2D}" destId="{3AD5F8B5-933B-4C46-B0E6-1895959D0445}" srcOrd="0" destOrd="0" parTransId="{5E906912-37EE-4A4F-AC4D-5A11172FCC4C}" sibTransId="{6C9956DC-8E1D-4B78-865B-5DCCF8603C4E}"/>
    <dgm:cxn modelId="{870AF12C-C253-4A34-A307-2D2821BAA181}" srcId="{BD2FBB3C-F6C2-44FB-ADE3-293FFDDC2A2E}" destId="{D26D1759-0356-4FA6-A4BA-B2FCAA768FCA}" srcOrd="0" destOrd="0" parTransId="{6EF5E5C5-5506-4DB0-A6E3-ED3C3F69801F}" sibTransId="{D5B17684-EF3C-4933-B5BA-69279F77D806}"/>
    <dgm:cxn modelId="{65E05336-2FB6-4424-AA75-05320ABF9A1F}" srcId="{D78CCA78-9DA2-42F1-AEC8-9213A79BDB16}" destId="{D7D30CB0-42E3-4872-8223-5BD4079EBA38}" srcOrd="0" destOrd="0" parTransId="{A76330C2-FC73-4193-B5AE-EB88A94FD8DD}" sibTransId="{73E000F2-A519-46CF-859B-74F3E3DB4383}"/>
    <dgm:cxn modelId="{8D3ED09F-9713-405C-8DAF-7E8FE83F3843}" srcId="{D78CCA78-9DA2-42F1-AEC8-9213A79BDB16}" destId="{505724CF-73FE-4F1F-810B-DEF145202D2D}" srcOrd="1" destOrd="0" parTransId="{42C16228-611A-46E7-809F-20B362F0CBA4}" sibTransId="{01D04756-EB7C-4C4D-A0C3-CDFD35EDC784}"/>
    <dgm:cxn modelId="{2702D0AA-65ED-44F0-9D89-661CBA8F1FDF}" type="presOf" srcId="{D26D1759-0356-4FA6-A4BA-B2FCAA768FCA}" destId="{2DAD2266-D1F5-4340-BFC3-C47B398908AF}" srcOrd="0" destOrd="0" presId="urn:microsoft.com/office/officeart/2005/8/layout/chevron2"/>
    <dgm:cxn modelId="{A9298103-695A-4AB2-9D7A-258886565383}" srcId="{D78CCA78-9DA2-42F1-AEC8-9213A79BDB16}" destId="{D304DA83-E892-49A6-BA60-69FB1CA5F3EB}" srcOrd="2" destOrd="0" parTransId="{7E4DAF1D-3393-4AAD-BA11-F6CEE6953294}" sibTransId="{671DC4B0-67A9-4863-A7EC-BC6EE631A41D}"/>
    <dgm:cxn modelId="{34C29FEC-9DD3-4700-9B3E-6DAABD2C2764}" type="presOf" srcId="{BD2FBB3C-F6C2-44FB-ADE3-293FFDDC2A2E}" destId="{52803C1C-157C-4C4C-B9E1-A477114FB6F8}" srcOrd="0" destOrd="0" presId="urn:microsoft.com/office/officeart/2005/8/layout/chevron2"/>
    <dgm:cxn modelId="{F5CD5AC7-A088-48CC-B6FF-26508899FF8C}" type="presOf" srcId="{088CBD8F-3349-48EC-A2BC-0B2D00A6B3D3}" destId="{9E04A936-A0BD-4697-B593-D6F4E69814DB}" srcOrd="0" destOrd="0" presId="urn:microsoft.com/office/officeart/2005/8/layout/chevron2"/>
    <dgm:cxn modelId="{330542EF-1209-4BCF-8DFF-21B6088845E9}" type="presOf" srcId="{B475EEBB-264E-46F2-AF39-9E5FB4C3BE66}" destId="{BB64508B-8A65-44E4-A925-E18E98C3A57A}" srcOrd="0" destOrd="0" presId="urn:microsoft.com/office/officeart/2005/8/layout/chevron2"/>
    <dgm:cxn modelId="{465738A9-C304-4C79-8D73-4483CDA11D5C}" type="presOf" srcId="{505724CF-73FE-4F1F-810B-DEF145202D2D}" destId="{CA699784-EE11-48B7-BD5B-E6C7811778B0}" srcOrd="0" destOrd="0" presId="urn:microsoft.com/office/officeart/2005/8/layout/chevron2"/>
    <dgm:cxn modelId="{F89CB2F8-745B-4DB2-8A4B-80E1CBE82FFD}" type="presOf" srcId="{FCE13B40-F9F2-4E71-AC18-F41072C4B3F1}" destId="{3F244AEF-BD16-4508-9A5A-9640B519654B}" srcOrd="0" destOrd="0" presId="urn:microsoft.com/office/officeart/2005/8/layout/chevron2"/>
    <dgm:cxn modelId="{47437CC5-D9C6-4A89-A623-A702C06DC24B}" type="presOf" srcId="{D304DA83-E892-49A6-BA60-69FB1CA5F3EB}" destId="{D547829D-0660-4ECE-8B9B-4DD150AEB617}" srcOrd="0" destOrd="0" presId="urn:microsoft.com/office/officeart/2005/8/layout/chevron2"/>
    <dgm:cxn modelId="{02B5426A-EFBB-41A6-814D-FAA5DD8D60F2}" srcId="{D78CCA78-9DA2-42F1-AEC8-9213A79BDB16}" destId="{F374F58C-EB2A-4DAB-A18C-88122204DFE2}" srcOrd="4" destOrd="0" parTransId="{AEE2AB6D-49B1-41FC-8208-C993457DA78C}" sibTransId="{498D3C6A-AC2D-4D14-A0CF-0F4AB516345B}"/>
    <dgm:cxn modelId="{FCB844C3-21D0-4566-B57D-694E3A692B44}" type="presOf" srcId="{3AD5F8B5-933B-4C46-B0E6-1895959D0445}" destId="{E5CB376A-E1F5-4E26-86CA-E248F361C893}" srcOrd="0" destOrd="0" presId="urn:microsoft.com/office/officeart/2005/8/layout/chevron2"/>
    <dgm:cxn modelId="{9BC004EF-0C1A-4D74-83F6-81132247CCC5}" type="presParOf" srcId="{90F7D88D-44C1-4494-B17A-D58C5BD2886B}" destId="{E988E4D9-C227-4F21-B50C-5D996E1B66A0}" srcOrd="0" destOrd="0" presId="urn:microsoft.com/office/officeart/2005/8/layout/chevron2"/>
    <dgm:cxn modelId="{3CB7F2B1-0EF7-4C07-804D-12138FCEA0B5}" type="presParOf" srcId="{E988E4D9-C227-4F21-B50C-5D996E1B66A0}" destId="{D863490E-97AF-44D5-A814-FDC534B3E3CC}" srcOrd="0" destOrd="0" presId="urn:microsoft.com/office/officeart/2005/8/layout/chevron2"/>
    <dgm:cxn modelId="{07CCA32C-64C0-4616-B49D-781F3ABD46F4}" type="presParOf" srcId="{E988E4D9-C227-4F21-B50C-5D996E1B66A0}" destId="{3F244AEF-BD16-4508-9A5A-9640B519654B}" srcOrd="1" destOrd="0" presId="urn:microsoft.com/office/officeart/2005/8/layout/chevron2"/>
    <dgm:cxn modelId="{F8839C0E-3DC9-4FDC-8FBA-6C115424E8B0}" type="presParOf" srcId="{90F7D88D-44C1-4494-B17A-D58C5BD2886B}" destId="{680E6B48-B059-4734-9976-E402B396D814}" srcOrd="1" destOrd="0" presId="urn:microsoft.com/office/officeart/2005/8/layout/chevron2"/>
    <dgm:cxn modelId="{C7C6E96A-E1B7-4CC4-8631-FB154A66CA98}" type="presParOf" srcId="{90F7D88D-44C1-4494-B17A-D58C5BD2886B}" destId="{44771BAD-6342-43E0-B71E-8191DECB3B5F}" srcOrd="2" destOrd="0" presId="urn:microsoft.com/office/officeart/2005/8/layout/chevron2"/>
    <dgm:cxn modelId="{D8F0E48D-6063-4270-8486-BF1C41414BE7}" type="presParOf" srcId="{44771BAD-6342-43E0-B71E-8191DECB3B5F}" destId="{CA699784-EE11-48B7-BD5B-E6C7811778B0}" srcOrd="0" destOrd="0" presId="urn:microsoft.com/office/officeart/2005/8/layout/chevron2"/>
    <dgm:cxn modelId="{21B7841D-DCC1-4990-8F2C-E9E59C109EF3}" type="presParOf" srcId="{44771BAD-6342-43E0-B71E-8191DECB3B5F}" destId="{E5CB376A-E1F5-4E26-86CA-E248F361C893}" srcOrd="1" destOrd="0" presId="urn:microsoft.com/office/officeart/2005/8/layout/chevron2"/>
    <dgm:cxn modelId="{6E872288-FCE5-4798-8906-CB7E7A591261}" type="presParOf" srcId="{90F7D88D-44C1-4494-B17A-D58C5BD2886B}" destId="{9DE6C483-C8E1-4CC2-B679-96CCB49A70C2}" srcOrd="3" destOrd="0" presId="urn:microsoft.com/office/officeart/2005/8/layout/chevron2"/>
    <dgm:cxn modelId="{D83075DE-8729-428A-B95E-652FBB500089}" type="presParOf" srcId="{90F7D88D-44C1-4494-B17A-D58C5BD2886B}" destId="{D84507B5-2466-4D5D-A15D-7A3F0143E4D0}" srcOrd="4" destOrd="0" presId="urn:microsoft.com/office/officeart/2005/8/layout/chevron2"/>
    <dgm:cxn modelId="{F0D0A232-E22C-4500-8696-4AB81098076A}" type="presParOf" srcId="{D84507B5-2466-4D5D-A15D-7A3F0143E4D0}" destId="{D547829D-0660-4ECE-8B9B-4DD150AEB617}" srcOrd="0" destOrd="0" presId="urn:microsoft.com/office/officeart/2005/8/layout/chevron2"/>
    <dgm:cxn modelId="{21B911F2-AEAD-44C1-A084-183A130EAE2D}" type="presParOf" srcId="{D84507B5-2466-4D5D-A15D-7A3F0143E4D0}" destId="{9E04A936-A0BD-4697-B593-D6F4E69814DB}" srcOrd="1" destOrd="0" presId="urn:microsoft.com/office/officeart/2005/8/layout/chevron2"/>
    <dgm:cxn modelId="{F6DB535D-BF39-43C7-8772-0DD0C3B6B9FF}" type="presParOf" srcId="{90F7D88D-44C1-4494-B17A-D58C5BD2886B}" destId="{88AFC14E-4144-4ED7-B02A-A395824825FB}" srcOrd="5" destOrd="0" presId="urn:microsoft.com/office/officeart/2005/8/layout/chevron2"/>
    <dgm:cxn modelId="{859C7733-668A-4828-B6BE-BA227B8A813F}" type="presParOf" srcId="{90F7D88D-44C1-4494-B17A-D58C5BD2886B}" destId="{90726307-C510-4FF6-A124-3A7824B74389}" srcOrd="6" destOrd="0" presId="urn:microsoft.com/office/officeart/2005/8/layout/chevron2"/>
    <dgm:cxn modelId="{7208ABBB-3F14-47D4-BE65-114F40F71C71}" type="presParOf" srcId="{90726307-C510-4FF6-A124-3A7824B74389}" destId="{52803C1C-157C-4C4C-B9E1-A477114FB6F8}" srcOrd="0" destOrd="0" presId="urn:microsoft.com/office/officeart/2005/8/layout/chevron2"/>
    <dgm:cxn modelId="{B84A94CA-7B91-4E01-85DC-CF93D1FEB23F}" type="presParOf" srcId="{90726307-C510-4FF6-A124-3A7824B74389}" destId="{2DAD2266-D1F5-4340-BFC3-C47B398908AF}" srcOrd="1" destOrd="0" presId="urn:microsoft.com/office/officeart/2005/8/layout/chevron2"/>
    <dgm:cxn modelId="{089432B9-6CFE-432F-9AC5-90762F2DEE8A}" type="presParOf" srcId="{90F7D88D-44C1-4494-B17A-D58C5BD2886B}" destId="{BBC170C1-9E6D-4B14-AA4E-A2B4D348D49E}" srcOrd="7" destOrd="0" presId="urn:microsoft.com/office/officeart/2005/8/layout/chevron2"/>
    <dgm:cxn modelId="{170D809A-93E6-45DA-9F9E-D4F1F1F40AFC}" type="presParOf" srcId="{90F7D88D-44C1-4494-B17A-D58C5BD2886B}" destId="{3BB0B817-E768-42E1-B48F-A9B44B82C157}" srcOrd="8" destOrd="0" presId="urn:microsoft.com/office/officeart/2005/8/layout/chevron2"/>
    <dgm:cxn modelId="{31964B53-E06F-4A30-BF47-983B6EA6FAF3}" type="presParOf" srcId="{3BB0B817-E768-42E1-B48F-A9B44B82C157}" destId="{EBD4C652-875D-4E3B-BCAE-25007D58F96A}" srcOrd="0" destOrd="0" presId="urn:microsoft.com/office/officeart/2005/8/layout/chevron2"/>
    <dgm:cxn modelId="{13FC51BB-7D43-4027-A7D6-2C019A47250C}" type="presParOf" srcId="{3BB0B817-E768-42E1-B48F-A9B44B82C157}" destId="{BB64508B-8A65-44E4-A925-E18E98C3A57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AFEA03-2235-4AA1-A280-6B9B79FC8268}" type="doc">
      <dgm:prSet loTypeId="urn:microsoft.com/office/officeart/2005/8/layout/vProcess5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uk-UA"/>
        </a:p>
      </dgm:t>
    </dgm:pt>
    <dgm:pt modelId="{B64DB2D8-7AEE-40AF-9FD6-5A3051345C1E}">
      <dgm:prSet phldrT="[Текст]"/>
      <dgm:spPr/>
      <dgm:t>
        <a:bodyPr/>
        <a:lstStyle/>
        <a:p>
          <a:r>
            <a:rPr lang="ru-RU" b="1" i="1" dirty="0" smtClean="0">
              <a:solidFill>
                <a:srgbClr val="002060"/>
              </a:solidFill>
            </a:rPr>
            <a:t>опишем все от цели</a:t>
          </a:r>
          <a:endParaRPr lang="uk-UA" b="1" i="1" dirty="0">
            <a:solidFill>
              <a:srgbClr val="002060"/>
            </a:solidFill>
          </a:endParaRPr>
        </a:p>
      </dgm:t>
    </dgm:pt>
    <dgm:pt modelId="{F476883C-E202-4D1E-A51B-4D18F3EBD49E}" type="parTrans" cxnId="{76465998-EBCE-4C05-ADEE-C1430D25230E}">
      <dgm:prSet/>
      <dgm:spPr/>
      <dgm:t>
        <a:bodyPr/>
        <a:lstStyle/>
        <a:p>
          <a:endParaRPr lang="uk-UA" b="1" i="1"/>
        </a:p>
      </dgm:t>
    </dgm:pt>
    <dgm:pt modelId="{710B442C-69F8-43CB-AC0E-8FBFECC5AC10}" type="sibTrans" cxnId="{76465998-EBCE-4C05-ADEE-C1430D25230E}">
      <dgm:prSet/>
      <dgm:spPr>
        <a:solidFill>
          <a:srgbClr val="FF0000"/>
        </a:solidFill>
      </dgm:spPr>
      <dgm:t>
        <a:bodyPr/>
        <a:lstStyle/>
        <a:p>
          <a:endParaRPr lang="uk-UA" b="1" i="1"/>
        </a:p>
      </dgm:t>
    </dgm:pt>
    <dgm:pt modelId="{9672D0FE-FD98-44E8-8FC5-FFBDCB668F57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i="1" dirty="0" smtClean="0">
              <a:solidFill>
                <a:schemeClr val="bg1"/>
              </a:solidFill>
            </a:rPr>
            <a:t>задачи</a:t>
          </a:r>
          <a:endParaRPr lang="uk-UA" b="1" i="1" dirty="0">
            <a:solidFill>
              <a:schemeClr val="bg1"/>
            </a:solidFill>
          </a:endParaRPr>
        </a:p>
      </dgm:t>
    </dgm:pt>
    <dgm:pt modelId="{5A0D717D-C306-4046-9AF5-3128D12A07C3}" type="parTrans" cxnId="{54531BAE-3FD7-42FB-96B7-221E9B9E1BE8}">
      <dgm:prSet/>
      <dgm:spPr/>
      <dgm:t>
        <a:bodyPr/>
        <a:lstStyle/>
        <a:p>
          <a:endParaRPr lang="uk-UA" b="1" i="1"/>
        </a:p>
      </dgm:t>
    </dgm:pt>
    <dgm:pt modelId="{33BDFB39-484F-49E3-A06C-69E36B24AB17}" type="sibTrans" cxnId="{54531BAE-3FD7-42FB-96B7-221E9B9E1BE8}">
      <dgm:prSet/>
      <dgm:spPr>
        <a:solidFill>
          <a:srgbClr val="FF0000"/>
        </a:solidFill>
      </dgm:spPr>
      <dgm:t>
        <a:bodyPr/>
        <a:lstStyle/>
        <a:p>
          <a:endParaRPr lang="uk-UA" b="1" i="1"/>
        </a:p>
      </dgm:t>
    </dgm:pt>
    <dgm:pt modelId="{7066BC1C-376E-4712-B695-CCB0DDF0D40E}">
      <dgm:prSet phldrT="[Текст]"/>
      <dgm:spPr/>
      <dgm:t>
        <a:bodyPr/>
        <a:lstStyle/>
        <a:p>
          <a:r>
            <a:rPr lang="ru-RU" b="1" i="1" dirty="0" smtClean="0">
              <a:solidFill>
                <a:schemeClr val="bg1"/>
              </a:solidFill>
            </a:rPr>
            <a:t>и описание работы с выводами</a:t>
          </a:r>
          <a:endParaRPr lang="uk-UA" b="1" i="1" noProof="0" dirty="0">
            <a:solidFill>
              <a:schemeClr val="bg1"/>
            </a:solidFill>
          </a:endParaRPr>
        </a:p>
      </dgm:t>
    </dgm:pt>
    <dgm:pt modelId="{DBB061A5-0242-4875-AAAC-CB664EB3D426}" type="parTrans" cxnId="{B76BB4B4-6CFA-4272-95F4-12F6E63388A7}">
      <dgm:prSet/>
      <dgm:spPr/>
      <dgm:t>
        <a:bodyPr/>
        <a:lstStyle/>
        <a:p>
          <a:endParaRPr lang="uk-UA" b="1" i="1"/>
        </a:p>
      </dgm:t>
    </dgm:pt>
    <dgm:pt modelId="{66F12583-0E12-4B55-BA19-55BF93511EBE}" type="sibTrans" cxnId="{B76BB4B4-6CFA-4272-95F4-12F6E63388A7}">
      <dgm:prSet/>
      <dgm:spPr/>
      <dgm:t>
        <a:bodyPr/>
        <a:lstStyle/>
        <a:p>
          <a:endParaRPr lang="uk-UA" b="1" i="1"/>
        </a:p>
      </dgm:t>
    </dgm:pt>
    <dgm:pt modelId="{ADA37DD7-FAE6-400D-BADB-FFA90717EE37}" type="pres">
      <dgm:prSet presAssocID="{9BAFEA03-2235-4AA1-A280-6B9B79FC82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1BDA2D4-A28B-44C0-8BF4-56281698E2A4}" type="pres">
      <dgm:prSet presAssocID="{9BAFEA03-2235-4AA1-A280-6B9B79FC8268}" presName="dummyMaxCanvas" presStyleCnt="0">
        <dgm:presLayoutVars/>
      </dgm:prSet>
      <dgm:spPr/>
    </dgm:pt>
    <dgm:pt modelId="{DE27BCB7-FBBD-41AB-92A8-25BB82837D05}" type="pres">
      <dgm:prSet presAssocID="{9BAFEA03-2235-4AA1-A280-6B9B79FC8268}" presName="ThreeNodes_1" presStyleLbl="node1" presStyleIdx="0" presStyleCnt="3" custLinFactNeighborY="-130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948475-3A72-4282-A7E2-E1FA6E7405A3}" type="pres">
      <dgm:prSet presAssocID="{9BAFEA03-2235-4AA1-A280-6B9B79FC826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45D2C8-A92A-4865-87E9-A87784D21A56}" type="pres">
      <dgm:prSet presAssocID="{9BAFEA03-2235-4AA1-A280-6B9B79FC82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DE98724-F0BF-42B0-9DD4-2E7B480097DD}" type="pres">
      <dgm:prSet presAssocID="{9BAFEA03-2235-4AA1-A280-6B9B79FC826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5679B1A-FF17-4F85-9F41-FE26B7B9FE9C}" type="pres">
      <dgm:prSet presAssocID="{9BAFEA03-2235-4AA1-A280-6B9B79FC826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DC77D5-B016-41D1-BB6D-FA8DA5D830B1}" type="pres">
      <dgm:prSet presAssocID="{9BAFEA03-2235-4AA1-A280-6B9B79FC82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E78F072-7AD4-4A43-A208-DC8FCBDCD2F7}" type="pres">
      <dgm:prSet presAssocID="{9BAFEA03-2235-4AA1-A280-6B9B79FC82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536B8D-AD6A-4E46-83BB-0E4CC412B8E5}" type="pres">
      <dgm:prSet presAssocID="{9BAFEA03-2235-4AA1-A280-6B9B79FC82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F1F3963-2E24-4C3E-8CAA-B102F0BFE656}" type="presOf" srcId="{B64DB2D8-7AEE-40AF-9FD6-5A3051345C1E}" destId="{31DC77D5-B016-41D1-BB6D-FA8DA5D830B1}" srcOrd="1" destOrd="0" presId="urn:microsoft.com/office/officeart/2005/8/layout/vProcess5"/>
    <dgm:cxn modelId="{EB8C049E-F208-43B5-A232-5AA14E247A6B}" type="presOf" srcId="{33BDFB39-484F-49E3-A06C-69E36B24AB17}" destId="{35679B1A-FF17-4F85-9F41-FE26B7B9FE9C}" srcOrd="0" destOrd="0" presId="urn:microsoft.com/office/officeart/2005/8/layout/vProcess5"/>
    <dgm:cxn modelId="{1BC1A640-A2A5-4684-881E-BDEFC1A090AF}" type="presOf" srcId="{710B442C-69F8-43CB-AC0E-8FBFECC5AC10}" destId="{DDE98724-F0BF-42B0-9DD4-2E7B480097DD}" srcOrd="0" destOrd="0" presId="urn:microsoft.com/office/officeart/2005/8/layout/vProcess5"/>
    <dgm:cxn modelId="{63AF141A-428A-4F74-A981-5C5424200CA1}" type="presOf" srcId="{B64DB2D8-7AEE-40AF-9FD6-5A3051345C1E}" destId="{DE27BCB7-FBBD-41AB-92A8-25BB82837D05}" srcOrd="0" destOrd="0" presId="urn:microsoft.com/office/officeart/2005/8/layout/vProcess5"/>
    <dgm:cxn modelId="{76465998-EBCE-4C05-ADEE-C1430D25230E}" srcId="{9BAFEA03-2235-4AA1-A280-6B9B79FC8268}" destId="{B64DB2D8-7AEE-40AF-9FD6-5A3051345C1E}" srcOrd="0" destOrd="0" parTransId="{F476883C-E202-4D1E-A51B-4D18F3EBD49E}" sibTransId="{710B442C-69F8-43CB-AC0E-8FBFECC5AC10}"/>
    <dgm:cxn modelId="{B76BB4B4-6CFA-4272-95F4-12F6E63388A7}" srcId="{9BAFEA03-2235-4AA1-A280-6B9B79FC8268}" destId="{7066BC1C-376E-4712-B695-CCB0DDF0D40E}" srcOrd="2" destOrd="0" parTransId="{DBB061A5-0242-4875-AAAC-CB664EB3D426}" sibTransId="{66F12583-0E12-4B55-BA19-55BF93511EBE}"/>
    <dgm:cxn modelId="{5AB3F979-3E8B-486F-A983-8C9B9E7487E6}" type="presOf" srcId="{7066BC1C-376E-4712-B695-CCB0DDF0D40E}" destId="{D3536B8D-AD6A-4E46-83BB-0E4CC412B8E5}" srcOrd="1" destOrd="0" presId="urn:microsoft.com/office/officeart/2005/8/layout/vProcess5"/>
    <dgm:cxn modelId="{DBBF0E0F-0C8D-44C3-A30E-B2ACD7BC0526}" type="presOf" srcId="{9672D0FE-FD98-44E8-8FC5-FFBDCB668F57}" destId="{CE78F072-7AD4-4A43-A208-DC8FCBDCD2F7}" srcOrd="1" destOrd="0" presId="urn:microsoft.com/office/officeart/2005/8/layout/vProcess5"/>
    <dgm:cxn modelId="{661C579A-A125-4B16-B7AB-E139CF587B03}" type="presOf" srcId="{9672D0FE-FD98-44E8-8FC5-FFBDCB668F57}" destId="{BD948475-3A72-4282-A7E2-E1FA6E7405A3}" srcOrd="0" destOrd="0" presId="urn:microsoft.com/office/officeart/2005/8/layout/vProcess5"/>
    <dgm:cxn modelId="{54531BAE-3FD7-42FB-96B7-221E9B9E1BE8}" srcId="{9BAFEA03-2235-4AA1-A280-6B9B79FC8268}" destId="{9672D0FE-FD98-44E8-8FC5-FFBDCB668F57}" srcOrd="1" destOrd="0" parTransId="{5A0D717D-C306-4046-9AF5-3128D12A07C3}" sibTransId="{33BDFB39-484F-49E3-A06C-69E36B24AB17}"/>
    <dgm:cxn modelId="{ACA26F4F-97E8-490E-9DCC-6DD5C85D287F}" type="presOf" srcId="{7066BC1C-376E-4712-B695-CCB0DDF0D40E}" destId="{1145D2C8-A92A-4865-87E9-A87784D21A56}" srcOrd="0" destOrd="0" presId="urn:microsoft.com/office/officeart/2005/8/layout/vProcess5"/>
    <dgm:cxn modelId="{91FDDC16-C44F-4AB3-98E7-9F3C8A1E4BE2}" type="presOf" srcId="{9BAFEA03-2235-4AA1-A280-6B9B79FC8268}" destId="{ADA37DD7-FAE6-400D-BADB-FFA90717EE37}" srcOrd="0" destOrd="0" presId="urn:microsoft.com/office/officeart/2005/8/layout/vProcess5"/>
    <dgm:cxn modelId="{9FB77269-639E-431B-B545-1E152AC0C521}" type="presParOf" srcId="{ADA37DD7-FAE6-400D-BADB-FFA90717EE37}" destId="{11BDA2D4-A28B-44C0-8BF4-56281698E2A4}" srcOrd="0" destOrd="0" presId="urn:microsoft.com/office/officeart/2005/8/layout/vProcess5"/>
    <dgm:cxn modelId="{3BF807D5-3513-4EF3-9395-415EAB2F7B63}" type="presParOf" srcId="{ADA37DD7-FAE6-400D-BADB-FFA90717EE37}" destId="{DE27BCB7-FBBD-41AB-92A8-25BB82837D05}" srcOrd="1" destOrd="0" presId="urn:microsoft.com/office/officeart/2005/8/layout/vProcess5"/>
    <dgm:cxn modelId="{AE38D618-51CF-4766-90CF-849AD7204C0F}" type="presParOf" srcId="{ADA37DD7-FAE6-400D-BADB-FFA90717EE37}" destId="{BD948475-3A72-4282-A7E2-E1FA6E7405A3}" srcOrd="2" destOrd="0" presId="urn:microsoft.com/office/officeart/2005/8/layout/vProcess5"/>
    <dgm:cxn modelId="{780364D0-548C-4748-9CD1-9C1A03F9099F}" type="presParOf" srcId="{ADA37DD7-FAE6-400D-BADB-FFA90717EE37}" destId="{1145D2C8-A92A-4865-87E9-A87784D21A56}" srcOrd="3" destOrd="0" presId="urn:microsoft.com/office/officeart/2005/8/layout/vProcess5"/>
    <dgm:cxn modelId="{7CD4FC85-3655-4524-BB81-1415E3EE4C49}" type="presParOf" srcId="{ADA37DD7-FAE6-400D-BADB-FFA90717EE37}" destId="{DDE98724-F0BF-42B0-9DD4-2E7B480097DD}" srcOrd="4" destOrd="0" presId="urn:microsoft.com/office/officeart/2005/8/layout/vProcess5"/>
    <dgm:cxn modelId="{ECEEDE37-E751-400F-A0A1-59CE2AB59A5F}" type="presParOf" srcId="{ADA37DD7-FAE6-400D-BADB-FFA90717EE37}" destId="{35679B1A-FF17-4F85-9F41-FE26B7B9FE9C}" srcOrd="5" destOrd="0" presId="urn:microsoft.com/office/officeart/2005/8/layout/vProcess5"/>
    <dgm:cxn modelId="{72E9E481-5764-41CB-BDA0-B0ABCE24F524}" type="presParOf" srcId="{ADA37DD7-FAE6-400D-BADB-FFA90717EE37}" destId="{31DC77D5-B016-41D1-BB6D-FA8DA5D830B1}" srcOrd="6" destOrd="0" presId="urn:microsoft.com/office/officeart/2005/8/layout/vProcess5"/>
    <dgm:cxn modelId="{943AEB27-C690-45E2-8226-97B6E24D883F}" type="presParOf" srcId="{ADA37DD7-FAE6-400D-BADB-FFA90717EE37}" destId="{CE78F072-7AD4-4A43-A208-DC8FCBDCD2F7}" srcOrd="7" destOrd="0" presId="urn:microsoft.com/office/officeart/2005/8/layout/vProcess5"/>
    <dgm:cxn modelId="{185CA434-89C1-4F28-8ECB-5F2B9CA426D6}" type="presParOf" srcId="{ADA37DD7-FAE6-400D-BADB-FFA90717EE37}" destId="{D3536B8D-AD6A-4E46-83BB-0E4CC412B8E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490E-97AF-44D5-A814-FDC534B3E3CC}">
      <dsp:nvSpPr>
        <dsp:cNvPr id="0" name=""/>
        <dsp:cNvSpPr/>
      </dsp:nvSpPr>
      <dsp:spPr>
        <a:xfrm rot="5400000">
          <a:off x="-104823" y="167544"/>
          <a:ext cx="698823" cy="48917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/>
            <a:t>1</a:t>
          </a:r>
        </a:p>
      </dsp:txBody>
      <dsp:txXfrm rot="-5400000">
        <a:off x="1" y="307308"/>
        <a:ext cx="489176" cy="209647"/>
      </dsp:txXfrm>
    </dsp:sp>
    <dsp:sp modelId="{3F244AEF-BD16-4508-9A5A-9640B519654B}">
      <dsp:nvSpPr>
        <dsp:cNvPr id="0" name=""/>
        <dsp:cNvSpPr/>
      </dsp:nvSpPr>
      <dsp:spPr>
        <a:xfrm rot="5400000">
          <a:off x="2248515" y="-1741427"/>
          <a:ext cx="544091" cy="4062770"/>
        </a:xfrm>
        <a:prstGeom prst="round2SameRect">
          <a:avLst/>
        </a:prstGeom>
        <a:solidFill>
          <a:srgbClr val="EF7421"/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uk-UA" sz="2800" i="1" kern="1200" noProof="0" dirty="0" err="1" smtClean="0">
              <a:solidFill>
                <a:schemeClr val="bg1"/>
              </a:solidFill>
            </a:rPr>
            <a:t>Идея</a:t>
          </a:r>
          <a:endParaRPr lang="uk-UA" sz="2800" i="1" kern="1200" noProof="0" dirty="0">
            <a:solidFill>
              <a:schemeClr val="bg1"/>
            </a:solidFill>
          </a:endParaRPr>
        </a:p>
      </dsp:txBody>
      <dsp:txXfrm rot="-5400000">
        <a:off x="489176" y="44472"/>
        <a:ext cx="4036210" cy="490971"/>
      </dsp:txXfrm>
    </dsp:sp>
    <dsp:sp modelId="{CA699784-EE11-48B7-BD5B-E6C7811778B0}">
      <dsp:nvSpPr>
        <dsp:cNvPr id="0" name=""/>
        <dsp:cNvSpPr/>
      </dsp:nvSpPr>
      <dsp:spPr>
        <a:xfrm rot="5400000">
          <a:off x="-104823" y="806550"/>
          <a:ext cx="698823" cy="489176"/>
        </a:xfrm>
        <a:prstGeom prst="chevron">
          <a:avLst/>
        </a:prstGeom>
        <a:solidFill>
          <a:srgbClr val="7030A0"/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/>
            <a:t>2</a:t>
          </a:r>
        </a:p>
      </dsp:txBody>
      <dsp:txXfrm rot="-5400000">
        <a:off x="1" y="946314"/>
        <a:ext cx="489176" cy="209647"/>
      </dsp:txXfrm>
    </dsp:sp>
    <dsp:sp modelId="{E5CB376A-E1F5-4E26-86CA-E248F361C893}">
      <dsp:nvSpPr>
        <dsp:cNvPr id="0" name=""/>
        <dsp:cNvSpPr/>
      </dsp:nvSpPr>
      <dsp:spPr>
        <a:xfrm rot="5400000">
          <a:off x="2241029" y="-1102540"/>
          <a:ext cx="559063" cy="4062770"/>
        </a:xfrm>
        <a:prstGeom prst="round2SameRect">
          <a:avLst/>
        </a:prstGeom>
        <a:solidFill>
          <a:srgbClr val="7030A0">
            <a:alpha val="90000"/>
          </a:srgb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uk-UA" sz="2800" i="1" kern="1200" noProof="0" dirty="0" smtClean="0">
              <a:solidFill>
                <a:schemeClr val="bg1"/>
              </a:solidFill>
            </a:rPr>
            <a:t>Цель</a:t>
          </a:r>
          <a:endParaRPr lang="uk-UA" sz="2800" i="1" kern="1200" noProof="0" dirty="0">
            <a:solidFill>
              <a:schemeClr val="bg1"/>
            </a:solidFill>
          </a:endParaRPr>
        </a:p>
      </dsp:txBody>
      <dsp:txXfrm rot="-5400000">
        <a:off x="489176" y="676604"/>
        <a:ext cx="4035479" cy="504481"/>
      </dsp:txXfrm>
    </dsp:sp>
    <dsp:sp modelId="{D547829D-0660-4ECE-8B9B-4DD150AEB617}">
      <dsp:nvSpPr>
        <dsp:cNvPr id="0" name=""/>
        <dsp:cNvSpPr/>
      </dsp:nvSpPr>
      <dsp:spPr>
        <a:xfrm rot="5400000">
          <a:off x="-104823" y="1445556"/>
          <a:ext cx="698823" cy="489176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>
              <a:solidFill>
                <a:srgbClr val="002060"/>
              </a:solidFill>
            </a:rPr>
            <a:t>3</a:t>
          </a:r>
        </a:p>
      </dsp:txBody>
      <dsp:txXfrm rot="-5400000">
        <a:off x="1" y="1585320"/>
        <a:ext cx="489176" cy="209647"/>
      </dsp:txXfrm>
    </dsp:sp>
    <dsp:sp modelId="{9E04A936-A0BD-4697-B593-D6F4E69814DB}">
      <dsp:nvSpPr>
        <dsp:cNvPr id="0" name=""/>
        <dsp:cNvSpPr/>
      </dsp:nvSpPr>
      <dsp:spPr>
        <a:xfrm rot="5400000">
          <a:off x="2241029" y="-463534"/>
          <a:ext cx="559063" cy="4062770"/>
        </a:xfrm>
        <a:prstGeom prst="round2SameRect">
          <a:avLst/>
        </a:prstGeom>
        <a:solidFill>
          <a:srgbClr val="F8C200"/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uk-UA" sz="2800" i="1" kern="1200" noProof="0" dirty="0" err="1" smtClean="0">
              <a:solidFill>
                <a:srgbClr val="002060"/>
              </a:solidFill>
            </a:rPr>
            <a:t>Задание</a:t>
          </a:r>
          <a:endParaRPr lang="uk-UA" sz="2800" i="1" kern="1200" noProof="0" dirty="0">
            <a:solidFill>
              <a:srgbClr val="002060"/>
            </a:solidFill>
          </a:endParaRPr>
        </a:p>
      </dsp:txBody>
      <dsp:txXfrm rot="-5400000">
        <a:off x="489176" y="1315610"/>
        <a:ext cx="4035479" cy="504481"/>
      </dsp:txXfrm>
    </dsp:sp>
    <dsp:sp modelId="{52803C1C-157C-4C4C-B9E1-A477114FB6F8}">
      <dsp:nvSpPr>
        <dsp:cNvPr id="0" name=""/>
        <dsp:cNvSpPr/>
      </dsp:nvSpPr>
      <dsp:spPr>
        <a:xfrm rot="5400000">
          <a:off x="-104823" y="2084562"/>
          <a:ext cx="698823" cy="48917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/>
            <a:t>4</a:t>
          </a:r>
        </a:p>
      </dsp:txBody>
      <dsp:txXfrm rot="-5400000">
        <a:off x="1" y="2224326"/>
        <a:ext cx="489176" cy="209647"/>
      </dsp:txXfrm>
    </dsp:sp>
    <dsp:sp modelId="{2DAD2266-D1F5-4340-BFC3-C47B398908AF}">
      <dsp:nvSpPr>
        <dsp:cNvPr id="0" name=""/>
        <dsp:cNvSpPr/>
      </dsp:nvSpPr>
      <dsp:spPr>
        <a:xfrm rot="5400000">
          <a:off x="2241029" y="175471"/>
          <a:ext cx="559063" cy="4062770"/>
        </a:xfrm>
        <a:prstGeom prst="round2SameRect">
          <a:avLst/>
        </a:prstGeom>
        <a:solidFill>
          <a:srgbClr val="3A6CC6"/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ru-RU" sz="2800" i="1" kern="1200" dirty="0" smtClean="0">
              <a:solidFill>
                <a:schemeClr val="bg1"/>
              </a:solidFill>
            </a:rPr>
            <a:t>Исследование</a:t>
          </a:r>
          <a:endParaRPr lang="uk-UA" sz="2800" i="1" kern="1200" noProof="0" dirty="0">
            <a:solidFill>
              <a:schemeClr val="bg1"/>
            </a:solidFill>
          </a:endParaRPr>
        </a:p>
      </dsp:txBody>
      <dsp:txXfrm rot="-5400000">
        <a:off x="489176" y="1954616"/>
        <a:ext cx="4035479" cy="504481"/>
      </dsp:txXfrm>
    </dsp:sp>
    <dsp:sp modelId="{EBD4C652-875D-4E3B-BCAE-25007D58F96A}">
      <dsp:nvSpPr>
        <dsp:cNvPr id="0" name=""/>
        <dsp:cNvSpPr/>
      </dsp:nvSpPr>
      <dsp:spPr>
        <a:xfrm rot="5400000">
          <a:off x="-104823" y="2723568"/>
          <a:ext cx="698823" cy="489176"/>
        </a:xfrm>
        <a:prstGeom prst="chevron">
          <a:avLst/>
        </a:prstGeom>
        <a:solidFill>
          <a:srgbClr val="008000"/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400" i="1" kern="1200" noProof="0" dirty="0"/>
            <a:t>5</a:t>
          </a:r>
        </a:p>
      </dsp:txBody>
      <dsp:txXfrm rot="-5400000">
        <a:off x="1" y="2863332"/>
        <a:ext cx="489176" cy="209647"/>
      </dsp:txXfrm>
    </dsp:sp>
    <dsp:sp modelId="{BB64508B-8A65-44E4-A925-E18E98C3A57A}">
      <dsp:nvSpPr>
        <dsp:cNvPr id="0" name=""/>
        <dsp:cNvSpPr/>
      </dsp:nvSpPr>
      <dsp:spPr>
        <a:xfrm rot="5400000">
          <a:off x="2241029" y="814477"/>
          <a:ext cx="559063" cy="4062770"/>
        </a:xfrm>
        <a:prstGeom prst="round2SameRect">
          <a:avLst/>
        </a:prstGeom>
        <a:solidFill>
          <a:srgbClr val="008000">
            <a:alpha val="90000"/>
          </a:srgb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ru-RU" sz="2800" i="1" kern="1200" dirty="0" smtClean="0">
              <a:solidFill>
                <a:schemeClr val="bg1"/>
              </a:solidFill>
            </a:rPr>
            <a:t>Эксперименты</a:t>
          </a:r>
          <a:endParaRPr lang="uk-UA" sz="2800" i="1" kern="1200" noProof="0" dirty="0">
            <a:solidFill>
              <a:schemeClr val="bg1"/>
            </a:solidFill>
          </a:endParaRPr>
        </a:p>
      </dsp:txBody>
      <dsp:txXfrm rot="-5400000">
        <a:off x="489176" y="2593622"/>
        <a:ext cx="4035479" cy="504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7BCB7-FBBD-41AB-92A8-25BB82837D05}">
      <dsp:nvSpPr>
        <dsp:cNvPr id="0" name=""/>
        <dsp:cNvSpPr/>
      </dsp:nvSpPr>
      <dsp:spPr>
        <a:xfrm>
          <a:off x="0" y="0"/>
          <a:ext cx="7208987" cy="845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solidFill>
                <a:srgbClr val="002060"/>
              </a:solidFill>
            </a:rPr>
            <a:t>опишем все от цели</a:t>
          </a:r>
          <a:endParaRPr lang="uk-UA" sz="2400" b="1" i="1" kern="1200" dirty="0">
            <a:solidFill>
              <a:srgbClr val="002060"/>
            </a:solidFill>
          </a:endParaRPr>
        </a:p>
      </dsp:txBody>
      <dsp:txXfrm>
        <a:off x="24758" y="24758"/>
        <a:ext cx="6296842" cy="795784"/>
      </dsp:txXfrm>
    </dsp:sp>
    <dsp:sp modelId="{BD948475-3A72-4282-A7E2-E1FA6E7405A3}">
      <dsp:nvSpPr>
        <dsp:cNvPr id="0" name=""/>
        <dsp:cNvSpPr/>
      </dsp:nvSpPr>
      <dsp:spPr>
        <a:xfrm>
          <a:off x="636087" y="986183"/>
          <a:ext cx="7208987" cy="845300"/>
        </a:xfrm>
        <a:prstGeom prst="roundRect">
          <a:avLst>
            <a:gd name="adj" fmla="val 10000"/>
          </a:avLst>
        </a:prstGeom>
        <a:solidFill>
          <a:srgbClr val="008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solidFill>
                <a:schemeClr val="bg1"/>
              </a:solidFill>
            </a:rPr>
            <a:t>задачи</a:t>
          </a:r>
          <a:endParaRPr lang="uk-UA" sz="2400" b="1" i="1" kern="1200" dirty="0">
            <a:solidFill>
              <a:schemeClr val="bg1"/>
            </a:solidFill>
          </a:endParaRPr>
        </a:p>
      </dsp:txBody>
      <dsp:txXfrm>
        <a:off x="660845" y="1010941"/>
        <a:ext cx="5973939" cy="795784"/>
      </dsp:txXfrm>
    </dsp:sp>
    <dsp:sp modelId="{1145D2C8-A92A-4865-87E9-A87784D21A56}">
      <dsp:nvSpPr>
        <dsp:cNvPr id="0" name=""/>
        <dsp:cNvSpPr/>
      </dsp:nvSpPr>
      <dsp:spPr>
        <a:xfrm>
          <a:off x="1272174" y="1972366"/>
          <a:ext cx="7208987" cy="8453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 smtClean="0">
              <a:solidFill>
                <a:schemeClr val="bg1"/>
              </a:solidFill>
            </a:rPr>
            <a:t>и описание работы с выводами</a:t>
          </a:r>
          <a:endParaRPr lang="uk-UA" sz="2400" b="1" i="1" kern="1200" noProof="0" dirty="0">
            <a:solidFill>
              <a:schemeClr val="bg1"/>
            </a:solidFill>
          </a:endParaRPr>
        </a:p>
      </dsp:txBody>
      <dsp:txXfrm>
        <a:off x="1296932" y="1997124"/>
        <a:ext cx="5973939" cy="795784"/>
      </dsp:txXfrm>
    </dsp:sp>
    <dsp:sp modelId="{DDE98724-F0BF-42B0-9DD4-2E7B480097DD}">
      <dsp:nvSpPr>
        <dsp:cNvPr id="0" name=""/>
        <dsp:cNvSpPr/>
      </dsp:nvSpPr>
      <dsp:spPr>
        <a:xfrm>
          <a:off x="6659542" y="641019"/>
          <a:ext cx="549445" cy="549445"/>
        </a:xfrm>
        <a:prstGeom prst="downArrow">
          <a:avLst>
            <a:gd name="adj1" fmla="val 55000"/>
            <a:gd name="adj2" fmla="val 45000"/>
          </a:avLst>
        </a:prstGeom>
        <a:solidFill>
          <a:srgbClr val="FF0000"/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500" b="1" i="1" kern="1200"/>
        </a:p>
      </dsp:txBody>
      <dsp:txXfrm>
        <a:off x="6783167" y="641019"/>
        <a:ext cx="302195" cy="413457"/>
      </dsp:txXfrm>
    </dsp:sp>
    <dsp:sp modelId="{35679B1A-FF17-4F85-9F41-FE26B7B9FE9C}">
      <dsp:nvSpPr>
        <dsp:cNvPr id="0" name=""/>
        <dsp:cNvSpPr/>
      </dsp:nvSpPr>
      <dsp:spPr>
        <a:xfrm>
          <a:off x="7295629" y="1621567"/>
          <a:ext cx="549445" cy="549445"/>
        </a:xfrm>
        <a:prstGeom prst="downArrow">
          <a:avLst>
            <a:gd name="adj1" fmla="val 55000"/>
            <a:gd name="adj2" fmla="val 45000"/>
          </a:avLst>
        </a:prstGeom>
        <a:solidFill>
          <a:srgbClr val="FF0000"/>
        </a:solidFill>
        <a:ln w="635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uk-UA" sz="2500" b="1" i="1" kern="1200"/>
        </a:p>
      </dsp:txBody>
      <dsp:txXfrm>
        <a:off x="7419254" y="1621567"/>
        <a:ext cx="302195" cy="413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BB568-9807-4EA0-8A2C-CA62AABBB806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DA138-327A-4D96-B0E3-16D076A5320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775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56795" cy="5235580"/>
          </a:xfrm>
          <a:prstGeom prst="rect">
            <a:avLst/>
          </a:prstGeom>
        </p:spPr>
      </p:pic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0" y="3527436"/>
            <a:ext cx="12192000" cy="335756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84" y="6021300"/>
            <a:ext cx="5699686" cy="991249"/>
          </a:xfrm>
          <a:prstGeom prst="rect">
            <a:avLst/>
          </a:prstGeom>
        </p:spPr>
      </p:pic>
      <p:sp>
        <p:nvSpPr>
          <p:cNvPr id="11" name="Rectangle 17"/>
          <p:cNvSpPr>
            <a:spLocks noChangeArrowheads="1"/>
          </p:cNvSpPr>
          <p:nvPr userDrawn="1"/>
        </p:nvSpPr>
        <p:spPr bwMode="gray">
          <a:xfrm>
            <a:off x="0" y="3141663"/>
            <a:ext cx="12192000" cy="431800"/>
          </a:xfrm>
          <a:prstGeom prst="rect">
            <a:avLst/>
          </a:prstGeom>
          <a:solidFill>
            <a:srgbClr val="19426B"/>
          </a:solidFill>
          <a:ln w="9525">
            <a:solidFill>
              <a:srgbClr val="19426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" name="Oval 25"/>
          <p:cNvSpPr>
            <a:spLocks noChangeArrowheads="1"/>
          </p:cNvSpPr>
          <p:nvPr userDrawn="1"/>
        </p:nvSpPr>
        <p:spPr bwMode="ltGray">
          <a:xfrm>
            <a:off x="1258888" y="4508512"/>
            <a:ext cx="4248150" cy="1800225"/>
          </a:xfrm>
          <a:prstGeom prst="ellipse">
            <a:avLst/>
          </a:prstGeom>
          <a:gradFill rotWithShape="1">
            <a:gsLst>
              <a:gs pos="0">
                <a:srgbClr val="398AC7"/>
              </a:gs>
              <a:gs pos="100000">
                <a:srgbClr val="398AC7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 userDrawn="1"/>
        </p:nvSpPr>
        <p:spPr bwMode="auto">
          <a:xfrm>
            <a:off x="457200" y="6486536"/>
            <a:ext cx="2133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l" defTabSz="914400" rtl="0" eaLnBrk="1" latinLnBrk="0" hangingPunct="1">
              <a:defRPr sz="12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>
          <a:xfrm>
            <a:off x="3124200" y="6486536"/>
            <a:ext cx="2895600" cy="168275"/>
          </a:xfrm>
          <a:prstGeom prst="rect">
            <a:avLst/>
          </a:prstGeom>
        </p:spPr>
        <p:txBody>
          <a:bodyPr/>
          <a:lstStyle>
            <a:defPPr>
              <a:defRPr lang="uk-UA"/>
            </a:defPPr>
            <a:lvl1pPr marL="0" algn="ctr" defTabSz="914400" rtl="0" eaLnBrk="1" latinLnBrk="0" hangingPunct="1"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Oval 18"/>
          <p:cNvSpPr>
            <a:spLocks noChangeArrowheads="1"/>
          </p:cNvSpPr>
          <p:nvPr userDrawn="1"/>
        </p:nvSpPr>
        <p:spPr bwMode="gray">
          <a:xfrm>
            <a:off x="276225" y="1255713"/>
            <a:ext cx="4656138" cy="4837112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dist="172739" dir="3238358" algn="ctr" rotWithShape="0">
              <a:srgbClr val="19426B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7" name="Freeform 21" descr="2"/>
          <p:cNvSpPr>
            <a:spLocks/>
          </p:cNvSpPr>
          <p:nvPr userDrawn="1"/>
        </p:nvSpPr>
        <p:spPr bwMode="gray">
          <a:xfrm>
            <a:off x="376245" y="2147896"/>
            <a:ext cx="2103437" cy="3032125"/>
          </a:xfrm>
          <a:custGeom>
            <a:avLst/>
            <a:gdLst>
              <a:gd name="T0" fmla="*/ 1325 w 1325"/>
              <a:gd name="T1" fmla="*/ 960 h 1910"/>
              <a:gd name="T2" fmla="*/ 414 w 1325"/>
              <a:gd name="T3" fmla="*/ 0 h 1910"/>
              <a:gd name="T4" fmla="*/ 27 w 1325"/>
              <a:gd name="T5" fmla="*/ 1014 h 1910"/>
              <a:gd name="T6" fmla="*/ 402 w 1325"/>
              <a:gd name="T7" fmla="*/ 1910 h 1910"/>
              <a:gd name="T8" fmla="*/ 1325 w 1325"/>
              <a:gd name="T9" fmla="*/ 960 h 1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5" h="1910">
                <a:moveTo>
                  <a:pt x="1325" y="960"/>
                </a:moveTo>
                <a:lnTo>
                  <a:pt x="414" y="0"/>
                </a:lnTo>
                <a:cubicBezTo>
                  <a:pt x="238" y="162"/>
                  <a:pt x="0" y="570"/>
                  <a:pt x="27" y="1014"/>
                </a:cubicBezTo>
                <a:cubicBezTo>
                  <a:pt x="53" y="1458"/>
                  <a:pt x="233" y="1748"/>
                  <a:pt x="402" y="1910"/>
                </a:cubicBezTo>
                <a:lnTo>
                  <a:pt x="1325" y="960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8" name="Freeform 19" descr="4"/>
          <p:cNvSpPr>
            <a:spLocks/>
          </p:cNvSpPr>
          <p:nvPr userDrawn="1"/>
        </p:nvSpPr>
        <p:spPr bwMode="gray">
          <a:xfrm>
            <a:off x="2625727" y="2119317"/>
            <a:ext cx="2139950" cy="3116263"/>
          </a:xfrm>
          <a:custGeom>
            <a:avLst/>
            <a:gdLst>
              <a:gd name="T0" fmla="*/ 951 w 1348"/>
              <a:gd name="T1" fmla="*/ 1963 h 1963"/>
              <a:gd name="T2" fmla="*/ 1338 w 1348"/>
              <a:gd name="T3" fmla="*/ 977 h 1963"/>
              <a:gd name="T4" fmla="*/ 905 w 1348"/>
              <a:gd name="T5" fmla="*/ 0 h 1963"/>
              <a:gd name="T6" fmla="*/ 0 w 1348"/>
              <a:gd name="T7" fmla="*/ 987 h 1963"/>
              <a:gd name="T8" fmla="*/ 951 w 1348"/>
              <a:gd name="T9" fmla="*/ 1963 h 19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8" h="1963">
                <a:moveTo>
                  <a:pt x="951" y="1963"/>
                </a:moveTo>
                <a:cubicBezTo>
                  <a:pt x="1244" y="1689"/>
                  <a:pt x="1348" y="1323"/>
                  <a:pt x="1338" y="977"/>
                </a:cubicBezTo>
                <a:cubicBezTo>
                  <a:pt x="1329" y="629"/>
                  <a:pt x="1132" y="226"/>
                  <a:pt x="905" y="0"/>
                </a:cubicBezTo>
                <a:lnTo>
                  <a:pt x="0" y="987"/>
                </a:lnTo>
                <a:lnTo>
                  <a:pt x="951" y="1963"/>
                </a:lnTo>
                <a:close/>
              </a:path>
            </a:pathLst>
          </a:cu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19" name="Freeform 20" descr="1"/>
          <p:cNvSpPr>
            <a:spLocks/>
          </p:cNvSpPr>
          <p:nvPr userDrawn="1"/>
        </p:nvSpPr>
        <p:spPr bwMode="gray">
          <a:xfrm>
            <a:off x="1130307" y="1416060"/>
            <a:ext cx="2873375" cy="2182813"/>
          </a:xfrm>
          <a:custGeom>
            <a:avLst/>
            <a:gdLst>
              <a:gd name="T0" fmla="*/ 905 w 1810"/>
              <a:gd name="T1" fmla="*/ 1375 h 1375"/>
              <a:gd name="T2" fmla="*/ 1810 w 1810"/>
              <a:gd name="T3" fmla="*/ 395 h 1375"/>
              <a:gd name="T4" fmla="*/ 876 w 1810"/>
              <a:gd name="T5" fmla="*/ 24 h 1375"/>
              <a:gd name="T6" fmla="*/ 0 w 1810"/>
              <a:gd name="T7" fmla="*/ 396 h 1375"/>
              <a:gd name="T8" fmla="*/ 905 w 1810"/>
              <a:gd name="T9" fmla="*/ 1375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0" h="1375">
                <a:moveTo>
                  <a:pt x="905" y="1375"/>
                </a:moveTo>
                <a:lnTo>
                  <a:pt x="1810" y="395"/>
                </a:lnTo>
                <a:cubicBezTo>
                  <a:pt x="1612" y="176"/>
                  <a:pt x="1300" y="0"/>
                  <a:pt x="876" y="24"/>
                </a:cubicBezTo>
                <a:cubicBezTo>
                  <a:pt x="452" y="48"/>
                  <a:pt x="252" y="149"/>
                  <a:pt x="0" y="396"/>
                </a:cubicBezTo>
                <a:lnTo>
                  <a:pt x="905" y="1375"/>
                </a:lnTo>
                <a:close/>
              </a:path>
            </a:pathLst>
          </a:cu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0" name="Freeform 22" descr="55282"/>
          <p:cNvSpPr>
            <a:spLocks/>
          </p:cNvSpPr>
          <p:nvPr userDrawn="1"/>
        </p:nvSpPr>
        <p:spPr bwMode="gray">
          <a:xfrm>
            <a:off x="1085855" y="3730636"/>
            <a:ext cx="2962275" cy="2219325"/>
          </a:xfrm>
          <a:custGeom>
            <a:avLst/>
            <a:gdLst>
              <a:gd name="T0" fmla="*/ 927 w 1866"/>
              <a:gd name="T1" fmla="*/ 0 h 1398"/>
              <a:gd name="T2" fmla="*/ 0 w 1866"/>
              <a:gd name="T3" fmla="*/ 975 h 1398"/>
              <a:gd name="T4" fmla="*/ 996 w 1866"/>
              <a:gd name="T5" fmla="*/ 1387 h 1398"/>
              <a:gd name="T6" fmla="*/ 1866 w 1866"/>
              <a:gd name="T7" fmla="*/ 996 h 1398"/>
              <a:gd name="T8" fmla="*/ 927 w 1866"/>
              <a:gd name="T9" fmla="*/ 0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66" h="1398">
                <a:moveTo>
                  <a:pt x="927" y="0"/>
                </a:moveTo>
                <a:lnTo>
                  <a:pt x="0" y="975"/>
                </a:lnTo>
                <a:cubicBezTo>
                  <a:pt x="203" y="1204"/>
                  <a:pt x="607" y="1398"/>
                  <a:pt x="996" y="1387"/>
                </a:cubicBezTo>
                <a:cubicBezTo>
                  <a:pt x="1385" y="1375"/>
                  <a:pt x="1707" y="1159"/>
                  <a:pt x="1866" y="996"/>
                </a:cubicBezTo>
                <a:lnTo>
                  <a:pt x="927" y="0"/>
                </a:lnTo>
                <a:close/>
              </a:path>
            </a:pathLst>
          </a:cu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  <a:ex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uk-UA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sp>
        <p:nvSpPr>
          <p:cNvPr id="21" name="Oval 23"/>
          <p:cNvSpPr>
            <a:spLocks noChangeArrowheads="1"/>
          </p:cNvSpPr>
          <p:nvPr userDrawn="1"/>
        </p:nvSpPr>
        <p:spPr bwMode="gray">
          <a:xfrm>
            <a:off x="1806578" y="2954337"/>
            <a:ext cx="1655763" cy="1655763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920416" y="2606941"/>
            <a:ext cx="14106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0" b="1" i="1" dirty="0">
                <a:solidFill>
                  <a:srgbClr val="002060"/>
                </a:solidFill>
                <a:latin typeface="Arial" panose="020B0604020202020204" pitchFamily="34" charset="0"/>
              </a:rPr>
              <a:t>7</a:t>
            </a:r>
            <a:endParaRPr lang="uk-UA" sz="15000" b="1" i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25" name="Заголовок 1"/>
          <p:cNvSpPr>
            <a:spLocks noGrp="1"/>
          </p:cNvSpPr>
          <p:nvPr>
            <p:ph type="ctrTitle"/>
          </p:nvPr>
        </p:nvSpPr>
        <p:spPr>
          <a:xfrm>
            <a:off x="4847770" y="584394"/>
            <a:ext cx="7151587" cy="1801607"/>
          </a:xfrm>
        </p:spPr>
        <p:txBody>
          <a:bodyPr anchor="ctr">
            <a:normAutofit/>
          </a:bodyPr>
          <a:lstStyle>
            <a:lvl1pPr algn="r">
              <a:defRPr kumimoji="0" lang="uk-UA" sz="4400" b="1" i="0" u="none" strike="noStrike" kern="1200" cap="none" spc="0" normalizeH="0" baseline="0" dirty="0">
                <a:ln>
                  <a:noFill/>
                </a:ln>
                <a:solidFill>
                  <a:srgbClr val="19426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Verdana"/>
                <a:ea typeface="+mj-ea"/>
                <a:cs typeface="+mj-cs"/>
              </a:defRPr>
            </a:lvl1pPr>
          </a:lstStyle>
          <a:p>
            <a:r>
              <a:rPr lang="uk-UA" dirty="0"/>
              <a:t>Зразок заголовка</a:t>
            </a:r>
          </a:p>
        </p:txBody>
      </p:sp>
      <p:sp>
        <p:nvSpPr>
          <p:cNvPr id="26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032382" y="3184362"/>
            <a:ext cx="7138989" cy="403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lang="uk-UA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marR="0" lvl="0" indent="0" algn="r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BBC00"/>
              </a:buClr>
              <a:buSzTx/>
              <a:buFont typeface="Wingdings" panose="05000000000000000000" pitchFamily="2" charset="2"/>
              <a:buNone/>
              <a:tabLst/>
            </a:pPr>
            <a:r>
              <a:rPr lang="uk-UA" dirty="0"/>
              <a:t>Зразок підзаголовка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4506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69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633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9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  <p:sp>
        <p:nvSpPr>
          <p:cNvPr id="2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14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ChangeArrowheads="1"/>
          </p:cNvSpPr>
          <p:nvPr userDrawn="1"/>
        </p:nvSpPr>
        <p:spPr bwMode="gray">
          <a:xfrm>
            <a:off x="0" y="798521"/>
            <a:ext cx="12192000" cy="312737"/>
          </a:xfrm>
          <a:prstGeom prst="rect">
            <a:avLst/>
          </a:prstGeom>
          <a:solidFill>
            <a:srgbClr val="19426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 userDrawn="1"/>
        </p:nvSpPr>
        <p:spPr bwMode="white">
          <a:xfrm>
            <a:off x="0" y="11"/>
            <a:ext cx="12192000" cy="836613"/>
          </a:xfrm>
          <a:prstGeom prst="rect">
            <a:avLst/>
          </a:prstGeom>
          <a:solidFill>
            <a:srgbClr val="398AC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uk-UA" sz="1800" b="0" i="0" u="none" strike="noStrike" kern="0" cap="none" spc="0" normalizeH="0" baseline="0" noProof="0">
              <a:ln>
                <a:noFill/>
              </a:ln>
              <a:solidFill>
                <a:srgbClr val="19426B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10287570" y="188919"/>
            <a:ext cx="1665288" cy="1512887"/>
            <a:chOff x="4604" y="119"/>
            <a:chExt cx="1049" cy="953"/>
          </a:xfrm>
        </p:grpSpPr>
        <p:sp>
          <p:nvSpPr>
            <p:cNvPr id="10" name="Oval 18"/>
            <p:cNvSpPr>
              <a:spLocks noChangeArrowheads="1"/>
            </p:cNvSpPr>
            <p:nvPr userDrawn="1"/>
          </p:nvSpPr>
          <p:spPr bwMode="gray">
            <a:xfrm>
              <a:off x="4921" y="845"/>
              <a:ext cx="732" cy="227"/>
            </a:xfrm>
            <a:prstGeom prst="ellipse">
              <a:avLst/>
            </a:prstGeom>
            <a:gradFill rotWithShape="1">
              <a:gsLst>
                <a:gs pos="0">
                  <a:srgbClr val="19426B"/>
                </a:gs>
                <a:gs pos="100000">
                  <a:srgbClr val="19426B">
                    <a:gamma/>
                    <a:tint val="0"/>
                    <a:invGamma/>
                  </a:srgb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 userDrawn="1"/>
          </p:nvSpPr>
          <p:spPr bwMode="gray">
            <a:xfrm>
              <a:off x="4604" y="119"/>
              <a:ext cx="932" cy="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dist="63500" dir="2212194" algn="ctr" rotWithShape="0">
                <a:srgbClr val="19426B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Freeform 20" descr="4"/>
            <p:cNvSpPr>
              <a:spLocks/>
            </p:cNvSpPr>
            <p:nvPr userDrawn="1"/>
          </p:nvSpPr>
          <p:spPr bwMode="gray">
            <a:xfrm>
              <a:off x="5077" y="281"/>
              <a:ext cx="426" cy="588"/>
            </a:xfrm>
            <a:custGeom>
              <a:avLst/>
              <a:gdLst>
                <a:gd name="T0" fmla="*/ 951 w 1348"/>
                <a:gd name="T1" fmla="*/ 1963 h 1963"/>
                <a:gd name="T2" fmla="*/ 1338 w 1348"/>
                <a:gd name="T3" fmla="*/ 977 h 1963"/>
                <a:gd name="T4" fmla="*/ 905 w 1348"/>
                <a:gd name="T5" fmla="*/ 0 h 1963"/>
                <a:gd name="T6" fmla="*/ 0 w 1348"/>
                <a:gd name="T7" fmla="*/ 987 h 1963"/>
                <a:gd name="T8" fmla="*/ 951 w 1348"/>
                <a:gd name="T9" fmla="*/ 1963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8" h="1963">
                  <a:moveTo>
                    <a:pt x="951" y="1963"/>
                  </a:moveTo>
                  <a:cubicBezTo>
                    <a:pt x="1244" y="1689"/>
                    <a:pt x="1348" y="1323"/>
                    <a:pt x="1338" y="977"/>
                  </a:cubicBezTo>
                  <a:cubicBezTo>
                    <a:pt x="1329" y="629"/>
                    <a:pt x="1132" y="226"/>
                    <a:pt x="905" y="0"/>
                  </a:cubicBezTo>
                  <a:lnTo>
                    <a:pt x="0" y="987"/>
                  </a:lnTo>
                  <a:lnTo>
                    <a:pt x="951" y="1963"/>
                  </a:lnTo>
                  <a:close/>
                </a:path>
              </a:pathLst>
            </a:cu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Freeform 21" descr="1"/>
            <p:cNvSpPr>
              <a:spLocks/>
            </p:cNvSpPr>
            <p:nvPr userDrawn="1"/>
          </p:nvSpPr>
          <p:spPr bwMode="gray">
            <a:xfrm>
              <a:off x="4779" y="144"/>
              <a:ext cx="572" cy="416"/>
            </a:xfrm>
            <a:custGeom>
              <a:avLst/>
              <a:gdLst>
                <a:gd name="T0" fmla="*/ 905 w 1810"/>
                <a:gd name="T1" fmla="*/ 1388 h 1388"/>
                <a:gd name="T2" fmla="*/ 1810 w 1810"/>
                <a:gd name="T3" fmla="*/ 408 h 1388"/>
                <a:gd name="T4" fmla="*/ 874 w 1810"/>
                <a:gd name="T5" fmla="*/ 40 h 1388"/>
                <a:gd name="T6" fmla="*/ 0 w 1810"/>
                <a:gd name="T7" fmla="*/ 409 h 1388"/>
                <a:gd name="T8" fmla="*/ 905 w 1810"/>
                <a:gd name="T9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0" h="1388">
                  <a:moveTo>
                    <a:pt x="905" y="1388"/>
                  </a:moveTo>
                  <a:lnTo>
                    <a:pt x="1810" y="408"/>
                  </a:lnTo>
                  <a:cubicBezTo>
                    <a:pt x="1612" y="189"/>
                    <a:pt x="1272" y="0"/>
                    <a:pt x="874" y="40"/>
                  </a:cubicBezTo>
                  <a:cubicBezTo>
                    <a:pt x="541" y="52"/>
                    <a:pt x="252" y="162"/>
                    <a:pt x="0" y="409"/>
                  </a:cubicBezTo>
                  <a:lnTo>
                    <a:pt x="905" y="1388"/>
                  </a:lnTo>
                  <a:close/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Freeform 22" descr="2"/>
            <p:cNvSpPr>
              <a:spLocks/>
            </p:cNvSpPr>
            <p:nvPr userDrawn="1"/>
          </p:nvSpPr>
          <p:spPr bwMode="gray">
            <a:xfrm>
              <a:off x="4629" y="286"/>
              <a:ext cx="419" cy="572"/>
            </a:xfrm>
            <a:custGeom>
              <a:avLst/>
              <a:gdLst>
                <a:gd name="T0" fmla="*/ 1325 w 1325"/>
                <a:gd name="T1" fmla="*/ 960 h 1910"/>
                <a:gd name="T2" fmla="*/ 414 w 1325"/>
                <a:gd name="T3" fmla="*/ 0 h 1910"/>
                <a:gd name="T4" fmla="*/ 27 w 1325"/>
                <a:gd name="T5" fmla="*/ 1014 h 1910"/>
                <a:gd name="T6" fmla="*/ 402 w 1325"/>
                <a:gd name="T7" fmla="*/ 1910 h 1910"/>
                <a:gd name="T8" fmla="*/ 1325 w 1325"/>
                <a:gd name="T9" fmla="*/ 96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5" h="1910">
                  <a:moveTo>
                    <a:pt x="1325" y="960"/>
                  </a:moveTo>
                  <a:lnTo>
                    <a:pt x="414" y="0"/>
                  </a:lnTo>
                  <a:cubicBezTo>
                    <a:pt x="238" y="162"/>
                    <a:pt x="0" y="570"/>
                    <a:pt x="27" y="1014"/>
                  </a:cubicBezTo>
                  <a:cubicBezTo>
                    <a:pt x="53" y="1458"/>
                    <a:pt x="233" y="1748"/>
                    <a:pt x="402" y="1910"/>
                  </a:cubicBezTo>
                  <a:lnTo>
                    <a:pt x="1325" y="960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Freeform 23" descr="55282"/>
            <p:cNvSpPr>
              <a:spLocks/>
            </p:cNvSpPr>
            <p:nvPr userDrawn="1"/>
          </p:nvSpPr>
          <p:spPr bwMode="gray">
            <a:xfrm>
              <a:off x="4770" y="585"/>
              <a:ext cx="590" cy="418"/>
            </a:xfrm>
            <a:custGeom>
              <a:avLst/>
              <a:gdLst>
                <a:gd name="T0" fmla="*/ 927 w 1866"/>
                <a:gd name="T1" fmla="*/ 0 h 1398"/>
                <a:gd name="T2" fmla="*/ 0 w 1866"/>
                <a:gd name="T3" fmla="*/ 975 h 1398"/>
                <a:gd name="T4" fmla="*/ 996 w 1866"/>
                <a:gd name="T5" fmla="*/ 1387 h 1398"/>
                <a:gd name="T6" fmla="*/ 1866 w 1866"/>
                <a:gd name="T7" fmla="*/ 996 h 1398"/>
                <a:gd name="T8" fmla="*/ 927 w 1866"/>
                <a:gd name="T9" fmla="*/ 0 h 1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6" h="1398">
                  <a:moveTo>
                    <a:pt x="927" y="0"/>
                  </a:moveTo>
                  <a:lnTo>
                    <a:pt x="0" y="975"/>
                  </a:lnTo>
                  <a:cubicBezTo>
                    <a:pt x="203" y="1204"/>
                    <a:pt x="607" y="1398"/>
                    <a:pt x="996" y="1387"/>
                  </a:cubicBezTo>
                  <a:cubicBezTo>
                    <a:pt x="1385" y="1375"/>
                    <a:pt x="1707" y="1159"/>
                    <a:pt x="1866" y="996"/>
                  </a:cubicBezTo>
                  <a:lnTo>
                    <a:pt x="927" y="0"/>
                  </a:lnTo>
                  <a:close/>
                </a:path>
              </a:pathLst>
            </a:cu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76200" cmpd="sng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24"/>
            <p:cNvSpPr>
              <a:spLocks noChangeArrowheads="1"/>
            </p:cNvSpPr>
            <p:nvPr userDrawn="1"/>
          </p:nvSpPr>
          <p:spPr bwMode="gray">
            <a:xfrm>
              <a:off x="4914" y="438"/>
              <a:ext cx="329" cy="3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uk-UA" sz="1800" b="0" i="0" u="none" strike="noStrike" kern="0" cap="none" spc="0" normalizeH="0" baseline="0" noProof="0">
                <a:ln>
                  <a:noFill/>
                </a:ln>
                <a:solidFill>
                  <a:srgbClr val="19426B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0777240" y="566632"/>
            <a:ext cx="7565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solidFill>
                  <a:srgbClr val="19426B"/>
                </a:solidFill>
                <a:latin typeface="Arial" panose="020B0604020202020204" pitchFamily="34" charset="0"/>
              </a:rPr>
              <a:t>7</a:t>
            </a:r>
            <a:endParaRPr lang="uk-UA" sz="4400" b="1" i="1" dirty="0">
              <a:solidFill>
                <a:srgbClr val="19426B"/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Групувати 18"/>
          <p:cNvGrpSpPr/>
          <p:nvPr userDrawn="1"/>
        </p:nvGrpSpPr>
        <p:grpSpPr>
          <a:xfrm>
            <a:off x="-15225" y="6529734"/>
            <a:ext cx="4680520" cy="328282"/>
            <a:chOff x="467544" y="6485698"/>
            <a:chExt cx="4680520" cy="328281"/>
          </a:xfrm>
        </p:grpSpPr>
        <p:pic>
          <p:nvPicPr>
            <p:cNvPr id="20" name="Picture 3" descr="E:\Робота\Вчитель Інформатики\~~~Сайт~~~\teach-inf.at.ua\FTP\krfb_6465.pn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296" y="6485698"/>
              <a:ext cx="321568" cy="321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67544" y="6506203"/>
              <a:ext cx="468052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ru-RU" sz="1400" b="1" i="1" dirty="0">
                <a:solidFill>
                  <a:srgbClr val="19426B"/>
                </a:solidFill>
                <a:latin typeface="Verdana"/>
              </a:endParaRPr>
            </a:p>
          </p:txBody>
        </p:sp>
      </p:grpSp>
      <p:sp>
        <p:nvSpPr>
          <p:cNvPr id="2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>
            <a:lvl1pPr>
              <a:defRPr kumimoji="0" lang="uk-UA" sz="32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</a:defRPr>
            </a:lvl1pPr>
          </a:lstStyle>
          <a:p>
            <a:pPr marL="0" lvl="0" fontAlgn="base">
              <a:lnSpc>
                <a:spcPct val="100000"/>
              </a:lnSpc>
              <a:spcAft>
                <a:spcPct val="0"/>
              </a:spcAft>
            </a:pPr>
            <a:r>
              <a:rPr lang="uk-UA" dirty="0"/>
              <a:t>Зразок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173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391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і області з вмі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140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9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459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4038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831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8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Редагувати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E9269-1560-433C-88F4-3A78CD881B3D}" type="datetimeFigureOut">
              <a:rPr lang="uk-UA" smtClean="0"/>
              <a:t>16.04.2020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E948-F03E-4133-ABAE-EC8DE8272D4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80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12126" y="668293"/>
            <a:ext cx="6608355" cy="1801607"/>
          </a:xfrm>
        </p:spPr>
        <p:txBody>
          <a:bodyPr>
            <a:noAutofit/>
          </a:bodyPr>
          <a:lstStyle/>
          <a:p>
            <a:pPr algn="ctr"/>
            <a:r>
              <a:rPr lang="uk-UA" sz="3600" dirty="0" err="1" smtClean="0"/>
              <a:t>Составление</a:t>
            </a:r>
            <a:r>
              <a:rPr lang="uk-UA" sz="3600" dirty="0" smtClean="0"/>
              <a:t> </a:t>
            </a:r>
            <a:r>
              <a:rPr lang="uk-UA" sz="3600" dirty="0"/>
              <a:t>и </a:t>
            </a:r>
            <a:r>
              <a:rPr lang="uk-UA" sz="3600" dirty="0" err="1" smtClean="0"/>
              <a:t>исполнение</a:t>
            </a:r>
            <a:r>
              <a:rPr lang="uk-UA" sz="3600" dirty="0" smtClean="0"/>
              <a:t> </a:t>
            </a:r>
            <a:r>
              <a:rPr lang="uk-UA" sz="3600" dirty="0"/>
              <a:t>алгоритмов с повторением и разветвлением в </a:t>
            </a:r>
            <a:r>
              <a:rPr lang="uk-UA" sz="3600" dirty="0" err="1"/>
              <a:t>среде</a:t>
            </a:r>
            <a:r>
              <a:rPr lang="uk-UA" sz="3600" dirty="0"/>
              <a:t> </a:t>
            </a:r>
            <a:r>
              <a:rPr lang="uk-UA" sz="3600" dirty="0" err="1"/>
              <a:t>С</a:t>
            </a:r>
            <a:r>
              <a:rPr lang="uk-UA" sz="3600" dirty="0" err="1" smtClean="0"/>
              <a:t>кретч</a:t>
            </a:r>
            <a:r>
              <a:rPr lang="uk-UA" sz="3600" dirty="0"/>
              <a:t>. </a:t>
            </a: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err="1" smtClean="0"/>
              <a:t>Практическая</a:t>
            </a:r>
            <a:r>
              <a:rPr lang="uk-UA" sz="3600" dirty="0" smtClean="0"/>
              <a:t> </a:t>
            </a:r>
            <a:r>
              <a:rPr lang="uk-UA" sz="3600" dirty="0"/>
              <a:t>работа 7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6" name="Округлена прямокутна виноска 5"/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27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F6382-E844-4DC2-ACAB-D57A205B7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7" name="Picture 2" descr="algorithm, diagram, flowchart, usability, workflow icon">
            <a:extLst>
              <a:ext uri="{FF2B5EF4-FFF2-40B4-BE49-F238E27FC236}">
                <a16:creationId xmlns:a16="http://schemas.microsoft.com/office/drawing/2014/main" id="{38DDC8CE-4A4D-4F6E-B78F-5C64374F5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50" y="3557045"/>
            <a:ext cx="2649486" cy="26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3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Игра "Собирай яблоки"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Движение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яблока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0CBCD-8D4D-415F-8D33-6E173C838670}"/>
              </a:ext>
            </a:extLst>
          </p:cNvPr>
          <p:cNvSpPr txBox="1"/>
          <p:nvPr/>
        </p:nvSpPr>
        <p:spPr>
          <a:xfrm>
            <a:off x="70928" y="1865438"/>
            <a:ext cx="12050141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Постоянно создаются клоны (с задержкой в ​​случайную количество секунд)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0186D4-5015-4464-BAC2-E771B6295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891" y="3044418"/>
            <a:ext cx="7590178" cy="27434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228122-FDE5-4561-BD75-BA30AD357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8" y="3044418"/>
            <a:ext cx="4198984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Игра "Собирай яблоки"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ED2810-CD47-476A-A7DE-41925276F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645" y="2671193"/>
            <a:ext cx="5376709" cy="4076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01137-1D6B-42C8-A04E-59AF7B5E16AE}"/>
              </a:ext>
            </a:extLst>
          </p:cNvPr>
          <p:cNvSpPr txBox="1"/>
          <p:nvPr/>
        </p:nvSpPr>
        <p:spPr>
          <a:xfrm>
            <a:off x="70929" y="1146030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ополнительно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96470-3F1B-4E14-A692-5BCF69672D77}"/>
              </a:ext>
            </a:extLst>
          </p:cNvPr>
          <p:cNvSpPr txBox="1"/>
          <p:nvPr/>
        </p:nvSpPr>
        <p:spPr>
          <a:xfrm>
            <a:off x="70929" y="1747863"/>
            <a:ext cx="12050142" cy="92333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700" b="1" i="1" kern="0" dirty="0">
                <a:solidFill>
                  <a:schemeClr val="bg1"/>
                </a:solidFill>
              </a:rPr>
              <a:t>При наборе определенного количества баллов может варьироваться фон</a:t>
            </a:r>
          </a:p>
        </p:txBody>
      </p:sp>
    </p:spTree>
    <p:extLst>
      <p:ext uri="{BB962C8B-B14F-4D97-AF65-F5344CB8AC3E}">
        <p14:creationId xmlns:p14="http://schemas.microsoft.com/office/powerpoint/2010/main" val="28042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10716512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/>
              <a:t>П</a:t>
            </a:r>
            <a:r>
              <a:rPr lang="uk-UA" dirty="0" err="1" smtClean="0"/>
              <a:t>латформер</a:t>
            </a:r>
            <a:r>
              <a:rPr lang="uk-UA" dirty="0" smtClean="0"/>
              <a:t>. </a:t>
            </a:r>
            <a:br>
              <a:rPr lang="uk-UA" dirty="0" smtClean="0"/>
            </a:br>
            <a:r>
              <a:rPr lang="uk-UA" dirty="0" err="1" smtClean="0"/>
              <a:t>Голодная</a:t>
            </a:r>
            <a:r>
              <a:rPr lang="uk-UA" dirty="0" smtClean="0"/>
              <a:t> </a:t>
            </a:r>
            <a:r>
              <a:rPr lang="uk-UA" dirty="0"/>
              <a:t>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одержание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9" y="1801824"/>
            <a:ext cx="6184398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Обезьянка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должна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добраться до бананов, перепрыгивая по платформам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94811-FB81-459F-9463-AC6370E58949}"/>
              </a:ext>
            </a:extLst>
          </p:cNvPr>
          <p:cNvSpPr txBox="1"/>
          <p:nvPr/>
        </p:nvSpPr>
        <p:spPr>
          <a:xfrm>
            <a:off x="70929" y="3724738"/>
            <a:ext cx="6184398" cy="1384995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Если обезьянка не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на </a:t>
            </a:r>
            <a:r>
              <a:rPr lang="uk-UA" sz="2800" b="1" i="1" kern="0" dirty="0">
                <a:solidFill>
                  <a:schemeClr val="bg1"/>
                </a:solidFill>
              </a:rPr>
              <a:t>платформе - она ​​падает вниз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88A8E-1AF6-4E94-BA7A-ACF1918D7DB2}"/>
              </a:ext>
            </a:extLst>
          </p:cNvPr>
          <p:cNvSpPr txBox="1"/>
          <p:nvPr/>
        </p:nvSpPr>
        <p:spPr>
          <a:xfrm>
            <a:off x="70929" y="5222157"/>
            <a:ext cx="6184398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На следующем уровне платформы движутся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3CC5C8-4AE8-451F-9A9B-F1D0D2AFC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74" y="1801824"/>
            <a:ext cx="5689098" cy="47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9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uk-UA"/>
            </a:defPPr>
            <a:lvl1pPr lvl="0" indent="457200" algn="just" fontAlgn="base">
              <a:spcBef>
                <a:spcPct val="0"/>
              </a:spcBef>
              <a:spcAft>
                <a:spcPct val="0"/>
              </a:spcAft>
              <a:defRPr sz="2800" b="1" i="1" kern="0">
                <a:solidFill>
                  <a:schemeClr val="bg1"/>
                </a:solidFill>
              </a:defRPr>
            </a:lvl1pPr>
          </a:lstStyle>
          <a:p>
            <a:r>
              <a:rPr lang="uk-UA" dirty="0"/>
              <a:t>П</a:t>
            </a:r>
            <a:r>
              <a:rPr lang="uk-UA" dirty="0" smtClean="0"/>
              <a:t>ринцип </a:t>
            </a:r>
            <a:r>
              <a:rPr lang="uk-UA" dirty="0"/>
              <a:t>игры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9" y="1801824"/>
            <a:ext cx="5831107" cy="2677656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Обезьянка должна постоянно двигаться вниз, если она не стоит на поверхности земли или платформы</a:t>
            </a:r>
            <a:r>
              <a:rPr lang="en-US" sz="2800" b="1" i="1" kern="0" dirty="0">
                <a:solidFill>
                  <a:schemeClr val="bg1"/>
                </a:solidFill>
              </a:rPr>
              <a:t> -</a:t>
            </a:r>
            <a:r>
              <a:rPr lang="ru-RU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черного цвета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94811-FB81-459F-9463-AC6370E58949}"/>
              </a:ext>
            </a:extLst>
          </p:cNvPr>
          <p:cNvSpPr txBox="1"/>
          <p:nvPr/>
        </p:nvSpPr>
        <p:spPr>
          <a:xfrm>
            <a:off x="70929" y="4586512"/>
            <a:ext cx="5831107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Управление обезьянкой - клавишами стрелок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6F8928-FFB0-461E-9958-A74D27114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557" y="1801824"/>
            <a:ext cx="6068513" cy="468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Движение обезьянки вниз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9" y="1801824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Всегда, если не касается поверхности черного цвета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49C865-7A6C-455F-9545-5956F839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682" y="2862963"/>
            <a:ext cx="7160635" cy="36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П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рыжок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9" y="1801824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Резкое изменение </a:t>
            </a:r>
            <a:r>
              <a:rPr lang="uk-UA" sz="2800" b="1" i="1" kern="0" dirty="0" err="1">
                <a:solidFill>
                  <a:schemeClr val="bg1"/>
                </a:solidFill>
              </a:rPr>
              <a:t>координаты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у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AD3AFD-6DAA-44EC-BE85-0B970EFEA584}"/>
              </a:ext>
            </a:extLst>
          </p:cNvPr>
          <p:cNvSpPr txBox="1"/>
          <p:nvPr/>
        </p:nvSpPr>
        <p:spPr>
          <a:xfrm>
            <a:off x="70929" y="2450165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И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зменение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образа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DFC430-2F02-4CAD-ACB3-B0CDB40B5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1078" y="3098506"/>
            <a:ext cx="6009843" cy="341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4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У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правление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движением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9" y="1801824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Стрелки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smtClean="0">
                <a:solidFill>
                  <a:schemeClr val="bg1"/>
                </a:solidFill>
              </a:rPr>
              <a:t>вправо </a:t>
            </a:r>
            <a:r>
              <a:rPr lang="uk-UA" sz="2800" b="1" i="1" kern="0" dirty="0">
                <a:solidFill>
                  <a:schemeClr val="bg1"/>
                </a:solidFill>
              </a:rPr>
              <a:t>и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влево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5FB330-AD5E-4F9D-B73B-67A9EF80E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" y="2497608"/>
            <a:ext cx="6527841" cy="18627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D4C73B-C0B6-462B-8A65-3C9EF4A6E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30" y="4532956"/>
            <a:ext cx="6527841" cy="17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 smtClean="0">
                <a:solidFill>
                  <a:schemeClr val="bg1"/>
                </a:solidFill>
              </a:rPr>
              <a:t>К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асание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бананов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9" y="1801824"/>
            <a:ext cx="5477816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Можно изменять цвет или другие эффекты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241C7-0C61-486D-8C27-31A52660BF84}"/>
              </a:ext>
            </a:extLst>
          </p:cNvPr>
          <p:cNvSpPr txBox="1"/>
          <p:nvPr/>
        </p:nvSpPr>
        <p:spPr>
          <a:xfrm>
            <a:off x="70929" y="2905780"/>
            <a:ext cx="5477816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Можно добавлять баллы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E89FAB-0D54-4BA8-810F-C2C1216E1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8392" y="1801824"/>
            <a:ext cx="6422679" cy="47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7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0929" y="1171572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П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одвижные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платформы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54F04-9434-48CC-876C-85D5F3DDE721}"/>
              </a:ext>
            </a:extLst>
          </p:cNvPr>
          <p:cNvSpPr txBox="1"/>
          <p:nvPr/>
        </p:nvSpPr>
        <p:spPr>
          <a:xfrm>
            <a:off x="70928" y="1801824"/>
            <a:ext cx="12050141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Можно изменять время скольжения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241C7-0C61-486D-8C27-31A52660BF84}"/>
              </a:ext>
            </a:extLst>
          </p:cNvPr>
          <p:cNvSpPr txBox="1"/>
          <p:nvPr/>
        </p:nvSpPr>
        <p:spPr>
          <a:xfrm>
            <a:off x="70928" y="2432076"/>
            <a:ext cx="12050141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иапазон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скольжения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14DA7F-EE58-4DCD-A855-163AD4CFD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8" y="3110005"/>
            <a:ext cx="3935341" cy="21872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160375-4194-4716-86DE-FE9F8F4B9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560" y="3105474"/>
            <a:ext cx="3766876" cy="21917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8307EE-2B99-4CEB-9D7A-508FD6682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779" y="3105474"/>
            <a:ext cx="4001290" cy="219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П</a:t>
            </a:r>
            <a:r>
              <a:rPr lang="uk-UA" dirty="0" smtClean="0"/>
              <a:t>роект «</a:t>
            </a:r>
            <a:r>
              <a:rPr lang="uk-UA" dirty="0" err="1" smtClean="0"/>
              <a:t>П</a:t>
            </a:r>
            <a:r>
              <a:rPr lang="uk-UA" dirty="0" err="1" smtClean="0"/>
              <a:t>латформер</a:t>
            </a:r>
            <a:r>
              <a:rPr lang="uk-UA" dirty="0"/>
              <a:t>.</a:t>
            </a:r>
            <a:br>
              <a:rPr lang="uk-UA" dirty="0"/>
            </a:br>
            <a:r>
              <a:rPr lang="uk-UA" dirty="0"/>
              <a:t>Голодная обезьянка 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ополнительно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C69A-2C90-4542-B6E8-79C9508FACC8}"/>
              </a:ext>
            </a:extLst>
          </p:cNvPr>
          <p:cNvSpPr txBox="1"/>
          <p:nvPr/>
        </p:nvSpPr>
        <p:spPr>
          <a:xfrm>
            <a:off x="70929" y="1865438"/>
            <a:ext cx="5917698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У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меньшение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платформ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84A43-8950-4C78-A00D-28F3D27E2DFB}"/>
              </a:ext>
            </a:extLst>
          </p:cNvPr>
          <p:cNvSpPr txBox="1"/>
          <p:nvPr/>
        </p:nvSpPr>
        <p:spPr>
          <a:xfrm>
            <a:off x="477982" y="2534113"/>
            <a:ext cx="5510645" cy="1815882"/>
          </a:xfrm>
          <a:prstGeom prst="rect">
            <a:avLst/>
          </a:prstGeom>
          <a:solidFill>
            <a:srgbClr val="008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если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набрано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5 баллов, то </a:t>
            </a:r>
            <a:r>
              <a:rPr lang="uk-UA" sz="2800" b="1" i="1" kern="0" dirty="0" err="1">
                <a:solidFill>
                  <a:schemeClr val="bg1"/>
                </a:solidFill>
              </a:rPr>
              <a:t>размер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платформы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уменьшается</a:t>
            </a:r>
            <a:endParaRPr lang="uk-UA" sz="2800" b="1" i="1" kern="0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04FAAD-F502-4CB6-9032-DAA866C2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027" y="1801825"/>
            <a:ext cx="5917698" cy="4905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210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7" y="162512"/>
            <a:ext cx="9723735" cy="532820"/>
          </a:xfrm>
        </p:spPr>
        <p:txBody>
          <a:bodyPr>
            <a:noAutofit/>
          </a:bodyPr>
          <a:lstStyle/>
          <a:p>
            <a:r>
              <a:rPr lang="uk-UA" dirty="0" err="1" smtClean="0"/>
              <a:t>Составление</a:t>
            </a:r>
            <a:r>
              <a:rPr lang="uk-UA" dirty="0" smtClean="0"/>
              <a:t> </a:t>
            </a:r>
            <a:r>
              <a:rPr lang="uk-UA" dirty="0"/>
              <a:t>и </a:t>
            </a:r>
            <a:r>
              <a:rPr lang="uk-UA" dirty="0" err="1" smtClean="0"/>
              <a:t>исполнение</a:t>
            </a:r>
            <a:r>
              <a:rPr lang="uk-UA" dirty="0" smtClean="0"/>
              <a:t> </a:t>
            </a:r>
            <a:r>
              <a:rPr lang="uk-UA" dirty="0"/>
              <a:t>алгоритмов с повторением и разветвлением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Вспомним, сколько типов циклов мы знаем и чем они отличаются? </a:t>
            </a:r>
          </a:p>
        </p:txBody>
      </p:sp>
      <p:sp>
        <p:nvSpPr>
          <p:cNvPr id="15" name="Прямокутник 14">
            <a:extLst>
              <a:ext uri="{FF2B5EF4-FFF2-40B4-BE49-F238E27FC236}">
                <a16:creationId xmlns:a16="http://schemas.microsoft.com/office/drawing/2014/main" id="{66949A68-E8F7-47CD-9F51-DE143926641E}"/>
              </a:ext>
            </a:extLst>
          </p:cNvPr>
          <p:cNvSpPr/>
          <p:nvPr/>
        </p:nvSpPr>
        <p:spPr>
          <a:xfrm>
            <a:off x="69848" y="2256290"/>
            <a:ext cx="5972332" cy="61160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Цикл с параметром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EF4B6EC7-0188-462E-B9D4-090DE53B8B77}"/>
              </a:ext>
            </a:extLst>
          </p:cNvPr>
          <p:cNvSpPr/>
          <p:nvPr/>
        </p:nvSpPr>
        <p:spPr>
          <a:xfrm>
            <a:off x="6149818" y="2256290"/>
            <a:ext cx="5972332" cy="611602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Цикл с условием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8F5F2272-78B8-42E5-8353-00DFDBE3CD6A}"/>
              </a:ext>
            </a:extLst>
          </p:cNvPr>
          <p:cNvSpPr/>
          <p:nvPr/>
        </p:nvSpPr>
        <p:spPr>
          <a:xfrm>
            <a:off x="69848" y="4707131"/>
            <a:ext cx="5972332" cy="17983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точно знает, сколько раз надо выполнять команды, за что отвечает счетчик.</a:t>
            </a:r>
            <a:endParaRPr lang="uk-UA" sz="2800" b="1" i="1" kern="0" dirty="0">
              <a:solidFill>
                <a:srgbClr val="FFFFFF"/>
              </a:solidFill>
            </a:endParaRPr>
          </a:p>
        </p:txBody>
      </p:sp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CDFE06E1-4B88-4C30-A3FD-8468EA0BD778}"/>
              </a:ext>
            </a:extLst>
          </p:cNvPr>
          <p:cNvSpPr/>
          <p:nvPr/>
        </p:nvSpPr>
        <p:spPr>
          <a:xfrm>
            <a:off x="6149818" y="4707131"/>
            <a:ext cx="5972332" cy="179832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работает до того момента, пока условие верно.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8C2A28-B0FD-4F33-8D64-2BC24D2D1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362" y="2953529"/>
            <a:ext cx="3043303" cy="16679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B73D2A-780D-45EF-9407-75BFB0993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455" y="2926177"/>
            <a:ext cx="4799057" cy="172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100" dirty="0"/>
              <a:t>Работаем за компьютером</a:t>
            </a:r>
            <a:endParaRPr lang="uk-UA" dirty="0"/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440" y="1177376"/>
            <a:ext cx="4839154" cy="5608513"/>
          </a:xfrm>
          <a:prstGeom prst="rect">
            <a:avLst/>
          </a:prstGeom>
        </p:spPr>
      </p:pic>
      <p:pic>
        <p:nvPicPr>
          <p:cNvPr id="13" name="Picture 4" descr="http://www.reaction.org.ua/wp-content/uploads/2013/04/stul-yak-sidity-za-komputerom2.jpg">
            <a:extLst>
              <a:ext uri="{FF2B5EF4-FFF2-40B4-BE49-F238E27FC236}">
                <a16:creationId xmlns:a16="http://schemas.microsoft.com/office/drawing/2014/main" id="{29DB0D07-6B82-451E-B5A7-23052151A9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76"/>
          <a:stretch/>
        </p:blipFill>
        <p:spPr bwMode="auto">
          <a:xfrm>
            <a:off x="1058775" y="1307046"/>
            <a:ext cx="4510753" cy="511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5400" dirty="0" err="1" smtClean="0"/>
              <a:t>Спасибо</a:t>
            </a:r>
            <a:r>
              <a:rPr lang="uk-UA" sz="5400" dirty="0" smtClean="0"/>
              <a:t> </a:t>
            </a:r>
            <a:r>
              <a:rPr lang="uk-UA" sz="5400" dirty="0"/>
              <a:t>за внимание!</a:t>
            </a:r>
          </a:p>
        </p:txBody>
      </p:sp>
      <p:sp>
        <p:nvSpPr>
          <p:cNvPr id="4" name="Підзаголовок 2"/>
          <p:cNvSpPr>
            <a:spLocks noGrp="1"/>
          </p:cNvSpPr>
          <p:nvPr>
            <p:ph type="subTitle" idx="4294967295"/>
          </p:nvPr>
        </p:nvSpPr>
        <p:spPr>
          <a:xfrm>
            <a:off x="5032382" y="3184362"/>
            <a:ext cx="7138989" cy="40341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uk-UA" sz="1600" b="1" dirty="0">
                <a:solidFill>
                  <a:srgbClr val="FFFFFF"/>
                </a:solidFill>
              </a:rPr>
              <a:t>По учебной программе 2017</a:t>
            </a:r>
          </a:p>
        </p:txBody>
      </p:sp>
      <p:sp>
        <p:nvSpPr>
          <p:cNvPr id="7" name="Округлена прямокутна виноска 5">
            <a:extLst>
              <a:ext uri="{FF2B5EF4-FFF2-40B4-BE49-F238E27FC236}">
                <a16:creationId xmlns:a16="http://schemas.microsoft.com/office/drawing/2014/main" id="{2601AE15-89F6-4C97-A0D5-28662169001A}"/>
              </a:ext>
            </a:extLst>
          </p:cNvPr>
          <p:cNvSpPr/>
          <p:nvPr/>
        </p:nvSpPr>
        <p:spPr>
          <a:xfrm>
            <a:off x="126612" y="6175807"/>
            <a:ext cx="2448272" cy="619472"/>
          </a:xfrm>
          <a:prstGeom prst="wedgeRoundRectCallout">
            <a:avLst>
              <a:gd name="adj1" fmla="val 367"/>
              <a:gd name="adj2" fmla="val 49864"/>
              <a:gd name="adj3" fmla="val 16667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uk-UA" sz="3600" b="1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урок </a:t>
            </a:r>
            <a:r>
              <a:rPr lang="uk-UA" sz="3600" b="1" i="1" kern="0" dirty="0">
                <a:solidFill>
                  <a:srgbClr val="002060"/>
                </a:solidFill>
                <a:latin typeface="Verdana"/>
              </a:rPr>
              <a:t>27</a:t>
            </a:r>
            <a:endParaRPr kumimoji="0" lang="uk-UA" sz="3600" b="1" i="1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01D5B-DEA4-435A-809B-2D2AA8A3C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560" y="3689003"/>
            <a:ext cx="2209744" cy="2385570"/>
          </a:xfrm>
          <a:prstGeom prst="rect">
            <a:avLst/>
          </a:prstGeom>
        </p:spPr>
      </p:pic>
      <p:pic>
        <p:nvPicPr>
          <p:cNvPr id="8" name="Picture 2" descr="algorithm, diagram, flowchart, usability, workflow icon">
            <a:extLst>
              <a:ext uri="{FF2B5EF4-FFF2-40B4-BE49-F238E27FC236}">
                <a16:creationId xmlns:a16="http://schemas.microsoft.com/office/drawing/2014/main" id="{3C09FB9F-507D-470A-BC6F-0BCF34FA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250" y="3557045"/>
            <a:ext cx="2649486" cy="26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9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10167872" cy="532820"/>
          </a:xfrm>
        </p:spPr>
        <p:txBody>
          <a:bodyPr>
            <a:noAutofit/>
          </a:bodyPr>
          <a:lstStyle/>
          <a:p>
            <a:r>
              <a:rPr lang="uk-UA" dirty="0" err="1" smtClean="0"/>
              <a:t>Составление</a:t>
            </a:r>
            <a:r>
              <a:rPr lang="uk-UA" dirty="0" smtClean="0"/>
              <a:t> </a:t>
            </a:r>
            <a:r>
              <a:rPr lang="uk-UA" dirty="0"/>
              <a:t>и </a:t>
            </a:r>
            <a:r>
              <a:rPr lang="uk-UA" dirty="0" err="1" smtClean="0"/>
              <a:t>исполнение</a:t>
            </a:r>
            <a:r>
              <a:rPr lang="uk-UA" dirty="0" smtClean="0"/>
              <a:t> </a:t>
            </a:r>
            <a:r>
              <a:rPr lang="uk-UA" dirty="0"/>
              <a:t>алгоритмов с повторением и разветвлением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1815882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А когда какой цикл использовать, мы определяем с вами самостоятельно, так, как нам удобно. А еще, мы с вами разобрали почти все части, из которых состоит проект: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DBC74C69-2546-4D09-A4E5-E81110CE7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043722"/>
              </p:ext>
            </p:extLst>
          </p:nvPr>
        </p:nvGraphicFramePr>
        <p:xfrm>
          <a:off x="72008" y="3158836"/>
          <a:ext cx="4551947" cy="333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707149D-217F-42A6-887F-50C406647956}"/>
              </a:ext>
            </a:extLst>
          </p:cNvPr>
          <p:cNvSpPr txBox="1"/>
          <p:nvPr/>
        </p:nvSpPr>
        <p:spPr>
          <a:xfrm>
            <a:off x="4883727" y="3109080"/>
            <a:ext cx="7236264" cy="3108543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 остался последний, важный этап проекта - </a:t>
            </a:r>
            <a:r>
              <a:rPr lang="uk-UA" sz="2800" b="1" i="1" kern="0" dirty="0">
                <a:solidFill>
                  <a:srgbClr val="FFFF00"/>
                </a:solidFill>
              </a:rPr>
              <a:t>вывод</a:t>
            </a:r>
            <a:r>
              <a:rPr lang="uk-UA" sz="2800" b="1" i="1" kern="0" dirty="0">
                <a:solidFill>
                  <a:schemeClr val="bg1"/>
                </a:solidFill>
              </a:rPr>
              <a:t>. Или мы получили те результаты, на которые надеялись? Достигли цели? Только когда выводы сделаны, можем считать наш проект созданным.</a:t>
            </a:r>
          </a:p>
        </p:txBody>
      </p:sp>
    </p:spTree>
    <p:extLst>
      <p:ext uri="{BB962C8B-B14F-4D97-AF65-F5344CB8AC3E}">
        <p14:creationId xmlns:p14="http://schemas.microsoft.com/office/powerpoint/2010/main" val="27653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63490E-97AF-44D5-A814-FDC534B3E3CC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D863490E-97AF-44D5-A814-FDC534B3E3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244AEF-BD16-4508-9A5A-9640B519654B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3F244AEF-BD16-4508-9A5A-9640B51965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699784-EE11-48B7-BD5B-E6C781177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">
                                            <p:graphicEl>
                                              <a:dgm id="{CA699784-EE11-48B7-BD5B-E6C781177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5CB376A-E1F5-4E26-86CA-E248F361C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E5CB376A-E1F5-4E26-86CA-E248F361C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47829D-0660-4ECE-8B9B-4DD150AEB617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D547829D-0660-4ECE-8B9B-4DD150AEB6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E04A936-A0BD-4697-B593-D6F4E69814DB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9E04A936-A0BD-4697-B593-D6F4E6981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803C1C-157C-4C4C-B9E1-A477114FB6F8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52803C1C-157C-4C4C-B9E1-A477114FB6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DAD2266-D1F5-4340-BFC3-C47B398908AF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2DAD2266-D1F5-4340-BFC3-C47B398908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D4C652-875D-4E3B-BCAE-25007D58F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graphicEl>
                                              <a:dgm id="{EBD4C652-875D-4E3B-BCAE-25007D58F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64508B-8A65-44E4-A925-E18E98C3A57A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BB64508B-8A65-44E4-A925-E18E98C3A5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6" grpId="0" uiExpand="1">
        <p:bldSub>
          <a:bldDgm bld="one"/>
        </p:bldSub>
      </p:bldGraphic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867426" cy="532820"/>
          </a:xfrm>
        </p:spPr>
        <p:txBody>
          <a:bodyPr>
            <a:noAutofit/>
          </a:bodyPr>
          <a:lstStyle/>
          <a:p>
            <a:r>
              <a:rPr lang="uk-UA" dirty="0" err="1" smtClean="0"/>
              <a:t>Составление</a:t>
            </a:r>
            <a:r>
              <a:rPr lang="uk-UA" dirty="0" smtClean="0"/>
              <a:t> </a:t>
            </a:r>
            <a:r>
              <a:rPr lang="uk-UA" dirty="0"/>
              <a:t>и </a:t>
            </a:r>
            <a:r>
              <a:rPr lang="uk-UA" dirty="0" err="1" smtClean="0"/>
              <a:t>исполнение</a:t>
            </a:r>
            <a:r>
              <a:rPr lang="uk-UA" dirty="0" smtClean="0"/>
              <a:t> </a:t>
            </a:r>
            <a:r>
              <a:rPr lang="uk-UA" dirty="0"/>
              <a:t>алгоритмов с повторением и разветвлением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Все, что мы делали на предыдущих занятиях, </a:t>
            </a:r>
            <a:r>
              <a:rPr lang="uk-UA" sz="2800" b="1" i="1" kern="0" dirty="0" err="1">
                <a:solidFill>
                  <a:schemeClr val="bg1"/>
                </a:solidFill>
              </a:rPr>
              <a:t>мы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должны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повторить, </a:t>
            </a:r>
            <a:r>
              <a:rPr lang="uk-UA" sz="2800" b="1" i="1" kern="0" dirty="0">
                <a:solidFill>
                  <a:schemeClr val="bg1"/>
                </a:solidFill>
              </a:rPr>
              <a:t>создать проект и еще и описать его для того, чтобы можно было представить другим, то есть подготовим наш проект к защите. Для этого вспомним шаги проектной работы: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C06CD7D1-022B-49A5-8071-9917D4BFE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552845"/>
              </p:ext>
            </p:extLst>
          </p:nvPr>
        </p:nvGraphicFramePr>
        <p:xfrm>
          <a:off x="247202" y="3564081"/>
          <a:ext cx="8481162" cy="2817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32DA32-4D76-4066-8916-32DC7DABE59E}"/>
              </a:ext>
            </a:extLst>
          </p:cNvPr>
          <p:cNvSpPr txBox="1"/>
          <p:nvPr/>
        </p:nvSpPr>
        <p:spPr>
          <a:xfrm>
            <a:off x="8853054" y="3564081"/>
            <a:ext cx="3269095" cy="2246769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И уже тогда сможем защитить свой проект перед другими.</a:t>
            </a:r>
          </a:p>
        </p:txBody>
      </p:sp>
    </p:spTree>
    <p:extLst>
      <p:ext uri="{BB962C8B-B14F-4D97-AF65-F5344CB8AC3E}">
        <p14:creationId xmlns:p14="http://schemas.microsoft.com/office/powerpoint/2010/main" val="50649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27BCB7-FBBD-41AB-92A8-25BB82837D05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>
                                            <p:graphicEl>
                                              <a:dgm id="{DE27BCB7-FBBD-41AB-92A8-25BB82837D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DE98724-F0BF-42B0-9DD4-2E7B480097DD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DE98724-F0BF-42B0-9DD4-2E7B480097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948475-3A72-4282-A7E2-E1FA6E740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">
                                            <p:graphicEl>
                                              <a:dgm id="{BD948475-3A72-4282-A7E2-E1FA6E740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5679B1A-FF17-4F85-9F41-FE26B7B9F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5679B1A-FF17-4F85-9F41-FE26B7B9FE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45D2C8-A92A-4865-87E9-A87784D21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>
                                            <p:graphicEl>
                                              <a:dgm id="{1145D2C8-A92A-4865-87E9-A87784D21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Graphic spid="6" grpId="0" uiExpand="1">
        <p:bldSub>
          <a:bldDgm bld="one"/>
        </p:bldSub>
      </p:bldGraphic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775986" cy="532820"/>
          </a:xfrm>
        </p:spPr>
        <p:txBody>
          <a:bodyPr>
            <a:noAutofit/>
          </a:bodyPr>
          <a:lstStyle/>
          <a:p>
            <a:r>
              <a:rPr lang="uk-UA" dirty="0"/>
              <a:t>Составления и исполнения алгоритмов с повторением и разветвлением 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rgbClr val="FFFF00"/>
                </a:solidFill>
              </a:rPr>
              <a:t>Ц</a:t>
            </a:r>
            <a:r>
              <a:rPr lang="uk-UA" sz="2800" b="1" i="1" kern="0" dirty="0" err="1" smtClean="0">
                <a:solidFill>
                  <a:srgbClr val="FFFF00"/>
                </a:solidFill>
              </a:rPr>
              <a:t>елью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нашего совместного проекта будет </a:t>
            </a:r>
            <a:r>
              <a:rPr lang="uk-UA" sz="2800" b="1" i="1" kern="0" dirty="0">
                <a:solidFill>
                  <a:srgbClr val="FFFF00"/>
                </a:solidFill>
              </a:rPr>
              <a:t>создание игры</a:t>
            </a:r>
            <a:r>
              <a:rPr lang="uk-UA" sz="2800" b="1" i="1" kern="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06BF3-F487-453B-AC7B-DEAA7B67820F}"/>
              </a:ext>
            </a:extLst>
          </p:cNvPr>
          <p:cNvSpPr txBox="1"/>
          <p:nvPr/>
        </p:nvSpPr>
        <p:spPr>
          <a:xfrm>
            <a:off x="72008" y="1813483"/>
            <a:ext cx="12050142" cy="523220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rgbClr val="FFFF00"/>
                </a:solidFill>
              </a:rPr>
              <a:t>задачами</a:t>
            </a:r>
            <a:r>
              <a:rPr lang="uk-UA" sz="2800" b="1" i="1" kern="0" dirty="0">
                <a:solidFill>
                  <a:schemeClr val="bg1"/>
                </a:solidFill>
              </a:rPr>
              <a:t> - использовать условия, циклы, сенсоры.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17095-C9CE-4486-A8A0-3E562599D03E}"/>
              </a:ext>
            </a:extLst>
          </p:cNvPr>
          <p:cNvSpPr txBox="1"/>
          <p:nvPr/>
        </p:nvSpPr>
        <p:spPr>
          <a:xfrm>
            <a:off x="72008" y="2437989"/>
            <a:ext cx="12050142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Опишем основные шаги практической работы. Кстати, все умеют делать скриншоты экрана?</a:t>
            </a: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ÑÐº Ð·ÑÐ¾Ð±Ð¸ÑÐ¸ ÑÐºÑÑÐ½ÑÐ¾Ñ&quot;">
            <a:extLst>
              <a:ext uri="{FF2B5EF4-FFF2-40B4-BE49-F238E27FC236}">
                <a16:creationId xmlns:a16="http://schemas.microsoft.com/office/drawing/2014/main" id="{746FEB1F-C87A-4139-84D3-39A8B783F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715" y="3493381"/>
            <a:ext cx="5068277" cy="310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4D8D95-A60E-4527-9F95-8426EEF5D8AA}"/>
              </a:ext>
            </a:extLst>
          </p:cNvPr>
          <p:cNvSpPr txBox="1"/>
          <p:nvPr/>
        </p:nvSpPr>
        <p:spPr>
          <a:xfrm>
            <a:off x="72008" y="3493382"/>
            <a:ext cx="6979707" cy="3108543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Если нет, найдите клавишу </a:t>
            </a:r>
            <a:r>
              <a:rPr lang="uk-UA" sz="2800" b="1" i="1" kern="0" dirty="0" err="1">
                <a:solidFill>
                  <a:schemeClr val="bg1"/>
                </a:solidFill>
              </a:rPr>
              <a:t>PrintScreen</a:t>
            </a:r>
            <a:r>
              <a:rPr lang="uk-UA" sz="2800" b="1" i="1" kern="0" dirty="0">
                <a:solidFill>
                  <a:schemeClr val="bg1"/>
                </a:solidFill>
              </a:rPr>
              <a:t>,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которая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вам поможет сделать снимок экрана в определенный момент, чтобы добавить его в документ или презентации, будет объяснять ваш проект другим.</a:t>
            </a:r>
          </a:p>
        </p:txBody>
      </p:sp>
    </p:spTree>
    <p:extLst>
      <p:ext uri="{BB962C8B-B14F-4D97-AF65-F5344CB8AC3E}">
        <p14:creationId xmlns:p14="http://schemas.microsoft.com/office/powerpoint/2010/main" val="21682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Игра "Собирай яблоки"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6962637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Добавляем исполнителей и меняем фон сцены.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938538-0407-4FE6-BDC6-B9669E3506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834"/>
          <a:stretch/>
        </p:blipFill>
        <p:spPr>
          <a:xfrm>
            <a:off x="7296501" y="1196763"/>
            <a:ext cx="4823491" cy="39675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DE488C-AB0B-457A-A786-9213149C67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588"/>
          <a:stretch/>
        </p:blipFill>
        <p:spPr>
          <a:xfrm>
            <a:off x="0" y="2525090"/>
            <a:ext cx="6962637" cy="18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Игра "Собирай яблоки"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0DF37E-3EDD-4838-957E-972CCEA85A03}"/>
              </a:ext>
            </a:extLst>
          </p:cNvPr>
          <p:cNvSpPr txBox="1"/>
          <p:nvPr/>
        </p:nvSpPr>
        <p:spPr>
          <a:xfrm>
            <a:off x="72008" y="1196763"/>
            <a:ext cx="4718201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вижение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корзины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6195E-10B6-4371-907E-59576213BD0A}"/>
              </a:ext>
            </a:extLst>
          </p:cNvPr>
          <p:cNvSpPr txBox="1"/>
          <p:nvPr/>
        </p:nvSpPr>
        <p:spPr>
          <a:xfrm>
            <a:off x="70928" y="1865438"/>
            <a:ext cx="4719281" cy="3108543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Корзина всегда находится на нижнем краю сцены, а по горизонтали движется с помощью клавиш.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C85589-9F62-48BE-999C-72F96AFFB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35" y="2916735"/>
            <a:ext cx="6527841" cy="186278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82E7A7-4A29-4EC8-AA6D-349FE2EC1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235" y="4912159"/>
            <a:ext cx="6527841" cy="177816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371C5B-9140-42B2-83D7-572F8609E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3160" y="1246675"/>
            <a:ext cx="6527840" cy="149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8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Игра "Собирай яблоки"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З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арабатываем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баллы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A10FFF-4CD2-4E96-BB27-B26F3EF2A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346" y="1832997"/>
            <a:ext cx="5983307" cy="46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283" y="9444"/>
            <a:ext cx="1694835" cy="17923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0688" y="162512"/>
            <a:ext cx="9053954" cy="532820"/>
          </a:xfrm>
        </p:spPr>
        <p:txBody>
          <a:bodyPr>
            <a:noAutofit/>
          </a:bodyPr>
          <a:lstStyle/>
          <a:p>
            <a:r>
              <a:rPr lang="uk-UA" dirty="0"/>
              <a:t>Игра "Собирай яблоки"</a:t>
            </a:r>
          </a:p>
        </p:txBody>
      </p:sp>
      <p:pic>
        <p:nvPicPr>
          <p:cNvPr id="4" name="Picture 60" descr="3D_2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3" y="11"/>
            <a:ext cx="1295400" cy="18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AE1055-731F-4B06-87C6-A2999102DC65}"/>
              </a:ext>
            </a:extLst>
          </p:cNvPr>
          <p:cNvSpPr txBox="1"/>
          <p:nvPr/>
        </p:nvSpPr>
        <p:spPr>
          <a:xfrm>
            <a:off x="72008" y="1196763"/>
            <a:ext cx="12050142" cy="52322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indent="457200"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uk-UA" sz="2800" b="1" i="1" kern="0" dirty="0" err="1">
                <a:solidFill>
                  <a:schemeClr val="bg1"/>
                </a:solidFill>
              </a:rPr>
              <a:t>Движение</a:t>
            </a:r>
            <a:r>
              <a:rPr lang="uk-UA" sz="2800" b="1" i="1" kern="0" dirty="0">
                <a:solidFill>
                  <a:schemeClr val="bg1"/>
                </a:solidFill>
              </a:rPr>
              <a:t> 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яблока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0CBCD-8D4D-415F-8D33-6E173C838670}"/>
              </a:ext>
            </a:extLst>
          </p:cNvPr>
          <p:cNvSpPr txBox="1"/>
          <p:nvPr/>
        </p:nvSpPr>
        <p:spPr>
          <a:xfrm>
            <a:off x="70928" y="1865438"/>
            <a:ext cx="12050141" cy="954107"/>
          </a:xfrm>
          <a:prstGeom prst="rect">
            <a:avLst/>
          </a:prstGeom>
          <a:solidFill>
            <a:srgbClr val="19426B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algn="just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uk-UA" sz="2800" b="1" i="1" kern="0" dirty="0">
                <a:solidFill>
                  <a:schemeClr val="bg1"/>
                </a:solidFill>
              </a:rPr>
              <a:t>Постоянно создаются клоны (с задержкой в ​​</a:t>
            </a:r>
            <a:r>
              <a:rPr lang="uk-UA" sz="2800" b="1" i="1" kern="0" dirty="0" err="1" smtClean="0">
                <a:solidFill>
                  <a:schemeClr val="bg1"/>
                </a:solidFill>
              </a:rPr>
              <a:t>случайное</a:t>
            </a:r>
            <a:r>
              <a:rPr lang="uk-UA" sz="2800" b="1" i="1" kern="0" dirty="0" smtClean="0">
                <a:solidFill>
                  <a:schemeClr val="bg1"/>
                </a:solidFill>
              </a:rPr>
              <a:t> </a:t>
            </a:r>
            <a:r>
              <a:rPr lang="uk-UA" sz="2800" b="1" i="1" kern="0" dirty="0">
                <a:solidFill>
                  <a:schemeClr val="bg1"/>
                </a:solidFill>
              </a:rPr>
              <a:t>количество секунд)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755D41-1A81-47BA-93B7-3097BDC4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8" y="3044418"/>
            <a:ext cx="4130398" cy="2309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50186D4-5015-4464-BAC2-E771B6295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891" y="3044418"/>
            <a:ext cx="7590178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4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Настроювані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100650</TotalTime>
  <Words>542</Words>
  <Application>Microsoft Office PowerPoint</Application>
  <PresentationFormat>Широкоэкранный</PresentationFormat>
  <Paragraphs>84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Verdana</vt:lpstr>
      <vt:lpstr>Wingdings</vt:lpstr>
      <vt:lpstr>Тема Office</vt:lpstr>
      <vt:lpstr>Составление и исполнение алгоритмов с повторением и разветвлением в среде Скретч.  Практическая работа 7</vt:lpstr>
      <vt:lpstr>Составление и исполнение алгоритмов с повторением и разветвлением </vt:lpstr>
      <vt:lpstr>Составление и исполнение алгоритмов с повторением и разветвлением </vt:lpstr>
      <vt:lpstr>Составление и исполнение алгоритмов с повторением и разветвлением </vt:lpstr>
      <vt:lpstr>Составления и исполнения алгоритмов с повторением и разветвлением </vt:lpstr>
      <vt:lpstr>Игра "Собирай яблоки"</vt:lpstr>
      <vt:lpstr>Игра "Собирай яблоки"</vt:lpstr>
      <vt:lpstr>Игра "Собирай яблоки"</vt:lpstr>
      <vt:lpstr>Игра "Собирай яблоки"</vt:lpstr>
      <vt:lpstr>Игра "Собирай яблоки"</vt:lpstr>
      <vt:lpstr>Игра "Собирай яблоки"</vt:lpstr>
      <vt:lpstr>Проект «Платформер.  Голодная обезьянка "</vt:lpstr>
      <vt:lpstr>Проект «Платформер. Голодная обезьянка "</vt:lpstr>
      <vt:lpstr>Проект «Платформер. Голодная обезьянка "</vt:lpstr>
      <vt:lpstr>Проект «Платформер. Голодная обезьянка "</vt:lpstr>
      <vt:lpstr>Проект «Платформер. Голодная обезьянка "</vt:lpstr>
      <vt:lpstr>Проект «Платформер. Голодная обезьянка "</vt:lpstr>
      <vt:lpstr>Проект «Платформер. Голодная обезьянка "</vt:lpstr>
      <vt:lpstr>Проект «Платформер. Голодная обезьянка "</vt:lpstr>
      <vt:lpstr>Работаем за компьютером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Григоренко Сергій</dc:creator>
  <cp:lastModifiedBy>Пользователь Windows</cp:lastModifiedBy>
  <cp:revision>753</cp:revision>
  <dcterms:created xsi:type="dcterms:W3CDTF">2016-06-06T19:48:43Z</dcterms:created>
  <dcterms:modified xsi:type="dcterms:W3CDTF">2020-04-16T17:48:45Z</dcterms:modified>
</cp:coreProperties>
</file>