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1106" r:id="rId3"/>
    <p:sldId id="1107" r:id="rId4"/>
    <p:sldId id="1108" r:id="rId5"/>
    <p:sldId id="1071" r:id="rId6"/>
    <p:sldId id="1072" r:id="rId7"/>
    <p:sldId id="1077" r:id="rId8"/>
    <p:sldId id="30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із теми 2 –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із теми 2 –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945B9-06C7-4C76-AB06-EB26CA2511BD}" type="doc">
      <dgm:prSet loTypeId="urn:microsoft.com/office/officeart/2005/8/layout/hProcess9" loCatId="process" qsTypeId="urn:microsoft.com/office/officeart/2005/8/quickstyle/simple5" qsCatId="simple" csTypeId="urn:microsoft.com/office/officeart/2005/8/colors/colorful2" csCatId="colorful" phldr="1"/>
      <dgm:spPr/>
    </dgm:pt>
    <dgm:pt modelId="{58CDE885-B3FE-4FCD-B838-FEFFEB8EA0AB}">
      <dgm:prSet phldrT="[Текст]" custT="1"/>
      <dgm:spPr>
        <a:xfrm>
          <a:off x="78356" y="1219199"/>
          <a:ext cx="1549381" cy="1625600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24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Идея проекта</a:t>
          </a:r>
          <a:endParaRPr lang="uk-UA" sz="24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9B62B71D-6F86-49C4-B869-BCDB716DBBA7}" type="parTrans" cxnId="{D795A6B8-946C-4CA3-97A8-5715BA8A7477}">
      <dgm:prSet/>
      <dgm:spPr/>
      <dgm:t>
        <a:bodyPr/>
        <a:lstStyle/>
        <a:p>
          <a:endParaRPr lang="uk-UA" sz="1700" i="1"/>
        </a:p>
      </dgm:t>
    </dgm:pt>
    <dgm:pt modelId="{6B0A30F9-22A3-4F2D-BE94-1365FA171913}" type="sibTrans" cxnId="{D795A6B8-946C-4CA3-97A8-5715BA8A7477}">
      <dgm:prSet/>
      <dgm:spPr/>
      <dgm:t>
        <a:bodyPr/>
        <a:lstStyle/>
        <a:p>
          <a:endParaRPr lang="uk-UA" sz="1700" i="1"/>
        </a:p>
      </dgm:t>
    </dgm:pt>
    <dgm:pt modelId="{98BBF187-349A-465C-ABE4-88496B90A487}">
      <dgm:prSet phldrT="[Текст]" custT="1"/>
      <dgm:spPr>
        <a:xfrm>
          <a:off x="1817162" y="1219199"/>
          <a:ext cx="1549381" cy="162560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2400" i="1" dirty="0" err="1" smtClean="0">
              <a:solidFill>
                <a:schemeClr val="tx2">
                  <a:lumMod val="75000"/>
                </a:schemeClr>
              </a:solidFill>
              <a:latin typeface="Verdana"/>
              <a:ea typeface="+mn-ea"/>
              <a:cs typeface="+mn-cs"/>
            </a:rPr>
            <a:t>Прогнози-руемый</a:t>
          </a:r>
          <a:r>
            <a:rPr lang="ru-RU" sz="2400" i="1" dirty="0" smtClean="0">
              <a:solidFill>
                <a:schemeClr val="tx2">
                  <a:lumMod val="75000"/>
                </a:schemeClr>
              </a:solidFill>
              <a:latin typeface="Verdana"/>
              <a:ea typeface="+mn-ea"/>
              <a:cs typeface="+mn-cs"/>
            </a:rPr>
            <a:t> результат</a:t>
          </a:r>
          <a:endParaRPr lang="uk-UA" sz="2400" i="1" dirty="0">
            <a:solidFill>
              <a:schemeClr val="tx2">
                <a:lumMod val="75000"/>
              </a:schemeClr>
            </a:solidFill>
            <a:latin typeface="Verdana"/>
            <a:ea typeface="+mn-ea"/>
            <a:cs typeface="+mn-cs"/>
          </a:endParaRPr>
        </a:p>
      </dgm:t>
    </dgm:pt>
    <dgm:pt modelId="{B9F18998-3CA5-437C-906C-918CC3D9B6E8}" type="parTrans" cxnId="{CF2B4647-4410-4F7A-8344-05D899B87DA8}">
      <dgm:prSet/>
      <dgm:spPr/>
      <dgm:t>
        <a:bodyPr/>
        <a:lstStyle/>
        <a:p>
          <a:endParaRPr lang="uk-UA" sz="1700" i="1"/>
        </a:p>
      </dgm:t>
    </dgm:pt>
    <dgm:pt modelId="{716F2458-3046-4576-B124-061E87B94309}" type="sibTrans" cxnId="{CF2B4647-4410-4F7A-8344-05D899B87DA8}">
      <dgm:prSet/>
      <dgm:spPr/>
      <dgm:t>
        <a:bodyPr/>
        <a:lstStyle/>
        <a:p>
          <a:endParaRPr lang="uk-UA" sz="1700" i="1"/>
        </a:p>
      </dgm:t>
    </dgm:pt>
    <dgm:pt modelId="{DDC1CBC5-3DD3-44DF-A624-2AA1F25CE3D0}">
      <dgm:prSet phldrT="[Текст]" custT="1"/>
      <dgm:spPr>
        <a:xfrm>
          <a:off x="3624774" y="1219199"/>
          <a:ext cx="1549381" cy="1625600"/>
        </a:xfrm>
        <a:prstGeom prst="roundRect">
          <a:avLst/>
        </a:prstGeom>
        <a:solidFill>
          <a:srgbClr val="2275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uk-UA" sz="2400" i="1" dirty="0">
              <a:solidFill>
                <a:srgbClr val="FFFFFF"/>
              </a:solidFill>
              <a:latin typeface="Verdana"/>
              <a:ea typeface="+mn-ea"/>
              <a:cs typeface="+mn-cs"/>
            </a:rPr>
            <a:t>План </a:t>
          </a:r>
          <a:r>
            <a:rPr lang="ru-RU" sz="2400" i="1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реализа-ции</a:t>
          </a:r>
          <a:r>
            <a:rPr lang="ru-RU" sz="24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 проекта</a:t>
          </a:r>
          <a:endParaRPr lang="uk-UA" sz="24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03CAE5F-7C73-489C-8C7E-86043555CE9E}" type="parTrans" cxnId="{B79965C9-7B6C-41E8-9687-DE563A31F5B7}">
      <dgm:prSet/>
      <dgm:spPr/>
      <dgm:t>
        <a:bodyPr/>
        <a:lstStyle/>
        <a:p>
          <a:endParaRPr lang="uk-UA" sz="1700" i="1"/>
        </a:p>
      </dgm:t>
    </dgm:pt>
    <dgm:pt modelId="{68A2CDBD-1E2E-4A64-9296-F3AD8B6B2DFB}" type="sibTrans" cxnId="{B79965C9-7B6C-41E8-9687-DE563A31F5B7}">
      <dgm:prSet/>
      <dgm:spPr/>
      <dgm:t>
        <a:bodyPr/>
        <a:lstStyle/>
        <a:p>
          <a:endParaRPr lang="uk-UA" sz="1700" i="1"/>
        </a:p>
      </dgm:t>
    </dgm:pt>
    <dgm:pt modelId="{37849183-4EC3-4C7B-9652-A8549D1AE8AD}">
      <dgm:prSet phldrT="[Текст]" custT="1"/>
      <dgm:spPr>
        <a:xfrm>
          <a:off x="5432386" y="1219199"/>
          <a:ext cx="1549381" cy="1625600"/>
        </a:xfrm>
        <a:prstGeom prst="roundRect">
          <a:avLst/>
        </a:prstGeom>
        <a:solidFill>
          <a:srgbClr val="9966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24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Подготовка материалов</a:t>
          </a:r>
          <a:endParaRPr lang="uk-UA" sz="24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24351A66-6A44-440D-ABE5-8E5D8B76A43E}" type="parTrans" cxnId="{7F4D25DA-C07A-4D74-8A76-7EB0A5618555}">
      <dgm:prSet/>
      <dgm:spPr/>
      <dgm:t>
        <a:bodyPr/>
        <a:lstStyle/>
        <a:p>
          <a:endParaRPr lang="uk-UA" sz="1700" i="1"/>
        </a:p>
      </dgm:t>
    </dgm:pt>
    <dgm:pt modelId="{4B9BD2DA-4876-478B-A12C-A0640AA72F36}" type="sibTrans" cxnId="{7F4D25DA-C07A-4D74-8A76-7EB0A5618555}">
      <dgm:prSet/>
      <dgm:spPr/>
      <dgm:t>
        <a:bodyPr/>
        <a:lstStyle/>
        <a:p>
          <a:endParaRPr lang="uk-UA" sz="1700" i="1"/>
        </a:p>
      </dgm:t>
    </dgm:pt>
    <dgm:pt modelId="{983D3DB2-B846-4935-BB17-BEBDB0BA4A26}">
      <dgm:prSet phldrT="[Текст]" custT="1"/>
      <dgm:spPr>
        <a:xfrm>
          <a:off x="7235594" y="1219199"/>
          <a:ext cx="1549381" cy="162560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24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Представ-</a:t>
          </a:r>
          <a:r>
            <a:rPr lang="ru-RU" sz="2400" i="1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ление</a:t>
          </a:r>
          <a:r>
            <a:rPr lang="ru-RU" sz="24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 результата</a:t>
          </a:r>
          <a:endParaRPr lang="uk-UA" sz="24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DEBB06F2-7C16-4E63-9DBA-498B18811CD0}" type="parTrans" cxnId="{27AD4810-E779-4323-9A08-CC08E322D576}">
      <dgm:prSet/>
      <dgm:spPr/>
      <dgm:t>
        <a:bodyPr/>
        <a:lstStyle/>
        <a:p>
          <a:endParaRPr lang="uk-UA" sz="1700" i="1"/>
        </a:p>
      </dgm:t>
    </dgm:pt>
    <dgm:pt modelId="{6BD46BE9-8931-480C-9064-C0418E2A2168}" type="sibTrans" cxnId="{27AD4810-E779-4323-9A08-CC08E322D576}">
      <dgm:prSet/>
      <dgm:spPr/>
      <dgm:t>
        <a:bodyPr/>
        <a:lstStyle/>
        <a:p>
          <a:endParaRPr lang="uk-UA" sz="1700" i="1"/>
        </a:p>
      </dgm:t>
    </dgm:pt>
    <dgm:pt modelId="{8F698C53-D9EB-402E-A060-FBECADAE0A4D}" type="pres">
      <dgm:prSet presAssocID="{D4C945B9-06C7-4C76-AB06-EB26CA2511BD}" presName="CompostProcess" presStyleCnt="0">
        <dgm:presLayoutVars>
          <dgm:dir/>
          <dgm:resizeHandles val="exact"/>
        </dgm:presLayoutVars>
      </dgm:prSet>
      <dgm:spPr/>
    </dgm:pt>
    <dgm:pt modelId="{1A549477-FBBC-4698-85F2-62C82D35E399}" type="pres">
      <dgm:prSet presAssocID="{D4C945B9-06C7-4C76-AB06-EB26CA2511BD}" presName="arrow" presStyleLbl="bgShp" presStyleIdx="0" presStyleCnt="1"/>
      <dgm:spPr>
        <a:xfrm>
          <a:off x="658873" y="0"/>
          <a:ext cx="7467229" cy="4064000"/>
        </a:xfrm>
        <a:prstGeom prst="rightArrow">
          <a:avLst/>
        </a:prstGeom>
        <a:solidFill>
          <a:srgbClr val="92D050"/>
        </a:solidFill>
        <a:ln>
          <a:noFill/>
        </a:ln>
        <a:effectLst/>
      </dgm:spPr>
    </dgm:pt>
    <dgm:pt modelId="{2AAFF6C7-4DE4-4868-B5AC-279EC89D58FC}" type="pres">
      <dgm:prSet presAssocID="{D4C945B9-06C7-4C76-AB06-EB26CA2511BD}" presName="linearProcess" presStyleCnt="0"/>
      <dgm:spPr/>
    </dgm:pt>
    <dgm:pt modelId="{9682B3B6-1E98-4F70-B947-09C9B5192510}" type="pres">
      <dgm:prSet presAssocID="{58CDE885-B3FE-4FCD-B838-FEFFEB8EA0AB}" presName="textNode" presStyleLbl="node1" presStyleIdx="0" presStyleCnt="5" custLinFactNeighborX="293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E73532-F625-44FD-B539-AC74FADC5D08}" type="pres">
      <dgm:prSet presAssocID="{6B0A30F9-22A3-4F2D-BE94-1365FA171913}" presName="sibTrans" presStyleCnt="0"/>
      <dgm:spPr/>
    </dgm:pt>
    <dgm:pt modelId="{A2A009C8-7ECF-4760-8EB0-48D16FF24C45}" type="pres">
      <dgm:prSet presAssocID="{98BBF187-349A-465C-ABE4-88496B90A487}" presName="textNode" presStyleLbl="node1" presStyleIdx="1" presStyleCnt="5" custLinFactNeighborX="27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9F930D-4839-401E-9FA1-0FE4A73286C7}" type="pres">
      <dgm:prSet presAssocID="{716F2458-3046-4576-B124-061E87B94309}" presName="sibTrans" presStyleCnt="0"/>
      <dgm:spPr/>
    </dgm:pt>
    <dgm:pt modelId="{C1C85F53-BBEF-4DD2-9B58-CC35988C8AA6}" type="pres">
      <dgm:prSet presAssocID="{DDC1CBC5-3DD3-44DF-A624-2AA1F25CE3D0}" presName="textNode" presStyleLbl="node1" presStyleIdx="2" presStyleCnt="5" custLinFactNeighborX="-15312" custLinFactNeighborY="-7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449062-016E-4D1A-B319-EA50113F406A}" type="pres">
      <dgm:prSet presAssocID="{68A2CDBD-1E2E-4A64-9296-F3AD8B6B2DFB}" presName="sibTrans" presStyleCnt="0"/>
      <dgm:spPr/>
    </dgm:pt>
    <dgm:pt modelId="{877BB880-23C5-4460-987D-F561B632F890}" type="pres">
      <dgm:prSet presAssocID="{37849183-4EC3-4C7B-9652-A8549D1AE8AD}" presName="textNode" presStyleLbl="node1" presStyleIdx="3" presStyleCnt="5" custScaleX="116231" custLinFactNeighborX="-285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3F35F6-1DB0-4C53-84E5-03C9273C9F9C}" type="pres">
      <dgm:prSet presAssocID="{4B9BD2DA-4876-478B-A12C-A0640AA72F36}" presName="sibTrans" presStyleCnt="0"/>
      <dgm:spPr/>
    </dgm:pt>
    <dgm:pt modelId="{27869DE5-19A8-43F3-B19F-CB0ACDE18286}" type="pres">
      <dgm:prSet presAssocID="{983D3DB2-B846-4935-BB17-BEBDB0BA4A26}" presName="textNode" presStyleLbl="node1" presStyleIdx="4" presStyleCnt="5" custScaleX="111866" custLinFactNeighborX="-36392" custLinFactNeighborY="-7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E69347-456B-43B0-A8B8-62AB556C905F}" type="presOf" srcId="{37849183-4EC3-4C7B-9652-A8549D1AE8AD}" destId="{877BB880-23C5-4460-987D-F561B632F890}" srcOrd="0" destOrd="0" presId="urn:microsoft.com/office/officeart/2005/8/layout/hProcess9"/>
    <dgm:cxn modelId="{27AD4810-E779-4323-9A08-CC08E322D576}" srcId="{D4C945B9-06C7-4C76-AB06-EB26CA2511BD}" destId="{983D3DB2-B846-4935-BB17-BEBDB0BA4A26}" srcOrd="4" destOrd="0" parTransId="{DEBB06F2-7C16-4E63-9DBA-498B18811CD0}" sibTransId="{6BD46BE9-8931-480C-9064-C0418E2A2168}"/>
    <dgm:cxn modelId="{B79965C9-7B6C-41E8-9687-DE563A31F5B7}" srcId="{D4C945B9-06C7-4C76-AB06-EB26CA2511BD}" destId="{DDC1CBC5-3DD3-44DF-A624-2AA1F25CE3D0}" srcOrd="2" destOrd="0" parTransId="{C03CAE5F-7C73-489C-8C7E-86043555CE9E}" sibTransId="{68A2CDBD-1E2E-4A64-9296-F3AD8B6B2DFB}"/>
    <dgm:cxn modelId="{E0401D1C-DE63-4379-865D-3823A04E8320}" type="presOf" srcId="{DDC1CBC5-3DD3-44DF-A624-2AA1F25CE3D0}" destId="{C1C85F53-BBEF-4DD2-9B58-CC35988C8AA6}" srcOrd="0" destOrd="0" presId="urn:microsoft.com/office/officeart/2005/8/layout/hProcess9"/>
    <dgm:cxn modelId="{EDDA8348-CFCA-448D-A61C-7F5B00267207}" type="presOf" srcId="{98BBF187-349A-465C-ABE4-88496B90A487}" destId="{A2A009C8-7ECF-4760-8EB0-48D16FF24C45}" srcOrd="0" destOrd="0" presId="urn:microsoft.com/office/officeart/2005/8/layout/hProcess9"/>
    <dgm:cxn modelId="{EE0BC876-3A3B-476C-8161-2DC50702256C}" type="presOf" srcId="{D4C945B9-06C7-4C76-AB06-EB26CA2511BD}" destId="{8F698C53-D9EB-402E-A060-FBECADAE0A4D}" srcOrd="0" destOrd="0" presId="urn:microsoft.com/office/officeart/2005/8/layout/hProcess9"/>
    <dgm:cxn modelId="{0CF49C40-F06F-4621-A88B-B864086B3D18}" type="presOf" srcId="{58CDE885-B3FE-4FCD-B838-FEFFEB8EA0AB}" destId="{9682B3B6-1E98-4F70-B947-09C9B5192510}" srcOrd="0" destOrd="0" presId="urn:microsoft.com/office/officeart/2005/8/layout/hProcess9"/>
    <dgm:cxn modelId="{7F4D25DA-C07A-4D74-8A76-7EB0A5618555}" srcId="{D4C945B9-06C7-4C76-AB06-EB26CA2511BD}" destId="{37849183-4EC3-4C7B-9652-A8549D1AE8AD}" srcOrd="3" destOrd="0" parTransId="{24351A66-6A44-440D-ABE5-8E5D8B76A43E}" sibTransId="{4B9BD2DA-4876-478B-A12C-A0640AA72F36}"/>
    <dgm:cxn modelId="{854DAFD9-C6BD-4B1A-BE9C-15B509F04AD9}" type="presOf" srcId="{983D3DB2-B846-4935-BB17-BEBDB0BA4A26}" destId="{27869DE5-19A8-43F3-B19F-CB0ACDE18286}" srcOrd="0" destOrd="0" presId="urn:microsoft.com/office/officeart/2005/8/layout/hProcess9"/>
    <dgm:cxn modelId="{D795A6B8-946C-4CA3-97A8-5715BA8A7477}" srcId="{D4C945B9-06C7-4C76-AB06-EB26CA2511BD}" destId="{58CDE885-B3FE-4FCD-B838-FEFFEB8EA0AB}" srcOrd="0" destOrd="0" parTransId="{9B62B71D-6F86-49C4-B869-BCDB716DBBA7}" sibTransId="{6B0A30F9-22A3-4F2D-BE94-1365FA171913}"/>
    <dgm:cxn modelId="{CF2B4647-4410-4F7A-8344-05D899B87DA8}" srcId="{D4C945B9-06C7-4C76-AB06-EB26CA2511BD}" destId="{98BBF187-349A-465C-ABE4-88496B90A487}" srcOrd="1" destOrd="0" parTransId="{B9F18998-3CA5-437C-906C-918CC3D9B6E8}" sibTransId="{716F2458-3046-4576-B124-061E87B94309}"/>
    <dgm:cxn modelId="{0F21B5FB-520F-422C-A858-F976445A2410}" type="presParOf" srcId="{8F698C53-D9EB-402E-A060-FBECADAE0A4D}" destId="{1A549477-FBBC-4698-85F2-62C82D35E399}" srcOrd="0" destOrd="0" presId="urn:microsoft.com/office/officeart/2005/8/layout/hProcess9"/>
    <dgm:cxn modelId="{E389CBFB-8225-4EFA-AC86-11AABDFC398E}" type="presParOf" srcId="{8F698C53-D9EB-402E-A060-FBECADAE0A4D}" destId="{2AAFF6C7-4DE4-4868-B5AC-279EC89D58FC}" srcOrd="1" destOrd="0" presId="urn:microsoft.com/office/officeart/2005/8/layout/hProcess9"/>
    <dgm:cxn modelId="{037AAE8D-180D-46F4-B426-D42F5BC1DE66}" type="presParOf" srcId="{2AAFF6C7-4DE4-4868-B5AC-279EC89D58FC}" destId="{9682B3B6-1E98-4F70-B947-09C9B5192510}" srcOrd="0" destOrd="0" presId="urn:microsoft.com/office/officeart/2005/8/layout/hProcess9"/>
    <dgm:cxn modelId="{A0882941-95CE-49E0-B0A0-34236816A552}" type="presParOf" srcId="{2AAFF6C7-4DE4-4868-B5AC-279EC89D58FC}" destId="{13E73532-F625-44FD-B539-AC74FADC5D08}" srcOrd="1" destOrd="0" presId="urn:microsoft.com/office/officeart/2005/8/layout/hProcess9"/>
    <dgm:cxn modelId="{9B5FA6B7-A7E9-4711-BEC7-7FB61FF9BEEE}" type="presParOf" srcId="{2AAFF6C7-4DE4-4868-B5AC-279EC89D58FC}" destId="{A2A009C8-7ECF-4760-8EB0-48D16FF24C45}" srcOrd="2" destOrd="0" presId="urn:microsoft.com/office/officeart/2005/8/layout/hProcess9"/>
    <dgm:cxn modelId="{C2603C34-F8A7-4356-AEEF-A37464036087}" type="presParOf" srcId="{2AAFF6C7-4DE4-4868-B5AC-279EC89D58FC}" destId="{529F930D-4839-401E-9FA1-0FE4A73286C7}" srcOrd="3" destOrd="0" presId="urn:microsoft.com/office/officeart/2005/8/layout/hProcess9"/>
    <dgm:cxn modelId="{D966C5D4-689C-48CA-8A60-42B36707B81D}" type="presParOf" srcId="{2AAFF6C7-4DE4-4868-B5AC-279EC89D58FC}" destId="{C1C85F53-BBEF-4DD2-9B58-CC35988C8AA6}" srcOrd="4" destOrd="0" presId="urn:microsoft.com/office/officeart/2005/8/layout/hProcess9"/>
    <dgm:cxn modelId="{9F3CABEF-A95E-4A2F-958A-C4C520257F5E}" type="presParOf" srcId="{2AAFF6C7-4DE4-4868-B5AC-279EC89D58FC}" destId="{2A449062-016E-4D1A-B319-EA50113F406A}" srcOrd="5" destOrd="0" presId="urn:microsoft.com/office/officeart/2005/8/layout/hProcess9"/>
    <dgm:cxn modelId="{E3F216EA-5686-4124-8D6B-86A0A09A0553}" type="presParOf" srcId="{2AAFF6C7-4DE4-4868-B5AC-279EC89D58FC}" destId="{877BB880-23C5-4460-987D-F561B632F890}" srcOrd="6" destOrd="0" presId="urn:microsoft.com/office/officeart/2005/8/layout/hProcess9"/>
    <dgm:cxn modelId="{910BE707-C082-4E80-901C-A41C5601B262}" type="presParOf" srcId="{2AAFF6C7-4DE4-4868-B5AC-279EC89D58FC}" destId="{7A3F35F6-1DB0-4C53-84E5-03C9273C9F9C}" srcOrd="7" destOrd="0" presId="urn:microsoft.com/office/officeart/2005/8/layout/hProcess9"/>
    <dgm:cxn modelId="{B8433D0E-6D9F-4FC1-8728-9CF5B8B702F0}" type="presParOf" srcId="{2AAFF6C7-4DE4-4868-B5AC-279EC89D58FC}" destId="{27869DE5-19A8-43F3-B19F-CB0ACDE1828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CA893-8A0C-42B0-87AE-5C8C447E9FF5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uk-UA"/>
        </a:p>
      </dgm:t>
    </dgm:pt>
    <dgm:pt modelId="{23C88F67-26DD-44A2-8A6A-5079CFE312E6}">
      <dgm:prSet phldrT="[Текст]" custT="1"/>
      <dgm:spPr>
        <a:xfrm>
          <a:off x="295120" y="193459"/>
          <a:ext cx="4777543" cy="387166"/>
        </a:xfrm>
        <a:prstGeom prst="roundRect">
          <a:avLst/>
        </a:prstGeom>
        <a:gradFill rotWithShape="0">
          <a:gsLst>
            <a:gs pos="0">
              <a:srgbClr val="398AC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398AC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398AC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Организационный</a:t>
          </a:r>
          <a:r>
            <a:rPr lang="ru-RU" sz="3200" b="0" i="0" dirty="0" smtClean="0"/>
            <a:t>.</a:t>
          </a:r>
          <a:endParaRPr lang="uk-UA" sz="32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D2738A26-7D05-46FA-9537-4CA8E73C7819}" type="parTrans" cxnId="{01049C4C-3FAB-4F53-A4E3-7F88146B485A}">
      <dgm:prSet/>
      <dgm:spPr/>
      <dgm:t>
        <a:bodyPr/>
        <a:lstStyle/>
        <a:p>
          <a:endParaRPr lang="uk-UA" sz="2400" i="1"/>
        </a:p>
      </dgm:t>
    </dgm:pt>
    <dgm:pt modelId="{8F8BA39E-BBA3-46A4-A145-3211CA3A1F4A}" type="sibTrans" cxnId="{01049C4C-3FAB-4F53-A4E3-7F88146B485A}">
      <dgm:prSet/>
      <dgm:spPr>
        <a:xfrm>
          <a:off x="-3499547" y="-537971"/>
          <a:ext cx="4172286" cy="4172286"/>
        </a:xfrm>
        <a:prstGeom prst="blockArc">
          <a:avLst>
            <a:gd name="adj1" fmla="val 18900000"/>
            <a:gd name="adj2" fmla="val 2700000"/>
            <a:gd name="adj3" fmla="val 518"/>
          </a:avLst>
        </a:prstGeom>
        <a:noFill/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uk-UA" sz="2400" i="1"/>
        </a:p>
      </dgm:t>
    </dgm:pt>
    <dgm:pt modelId="{A0D12918-5D3F-4397-AFEB-5F997805EBC4}">
      <dgm:prSet phldrT="[Текст]" custT="1"/>
      <dgm:spPr>
        <a:xfrm>
          <a:off x="572553" y="774024"/>
          <a:ext cx="4500111" cy="387166"/>
        </a:xfrm>
        <a:prstGeom prst="roundRect">
          <a:avLst/>
        </a:prstGeom>
        <a:solidFill>
          <a:srgbClr val="CC66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Поисковый</a:t>
          </a:r>
          <a:r>
            <a:rPr lang="uk-UA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48503667-5E4F-4F1E-83BD-22F5F0D5B17A}" type="parTrans" cxnId="{8965D40B-78C7-4F7C-9B99-A271DF87A4CE}">
      <dgm:prSet/>
      <dgm:spPr/>
      <dgm:t>
        <a:bodyPr/>
        <a:lstStyle/>
        <a:p>
          <a:endParaRPr lang="uk-UA" sz="2400" i="1"/>
        </a:p>
      </dgm:t>
    </dgm:pt>
    <dgm:pt modelId="{625B080D-2133-4C17-9CE3-CCD8E7D4A350}" type="sibTrans" cxnId="{8965D40B-78C7-4F7C-9B99-A271DF87A4CE}">
      <dgm:prSet/>
      <dgm:spPr/>
      <dgm:t>
        <a:bodyPr/>
        <a:lstStyle/>
        <a:p>
          <a:endParaRPr lang="uk-UA" sz="2400" i="1"/>
        </a:p>
      </dgm:t>
    </dgm:pt>
    <dgm:pt modelId="{9CA37D57-C368-4FD7-81BB-35FB87348419}">
      <dgm:prSet phldrT="[Текст]" custT="1"/>
      <dgm:spPr>
        <a:xfrm>
          <a:off x="657702" y="1354588"/>
          <a:ext cx="4414961" cy="387166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Практический</a:t>
          </a:r>
          <a:r>
            <a:rPr lang="uk-UA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D8D04B5F-001A-407A-B46B-CCD53AB71618}" type="parTrans" cxnId="{4A569F29-DB09-41CB-8712-891D465D988F}">
      <dgm:prSet/>
      <dgm:spPr/>
      <dgm:t>
        <a:bodyPr/>
        <a:lstStyle/>
        <a:p>
          <a:endParaRPr lang="uk-UA" sz="2400" i="1"/>
        </a:p>
      </dgm:t>
    </dgm:pt>
    <dgm:pt modelId="{E95D7CB3-3826-4963-9003-D2842EF457F0}" type="sibTrans" cxnId="{4A569F29-DB09-41CB-8712-891D465D988F}">
      <dgm:prSet/>
      <dgm:spPr/>
      <dgm:t>
        <a:bodyPr/>
        <a:lstStyle/>
        <a:p>
          <a:endParaRPr lang="uk-UA" sz="2400" i="1"/>
        </a:p>
      </dgm:t>
    </dgm:pt>
    <dgm:pt modelId="{3708D66F-8959-4C9D-88B1-D0D69F53A03B}">
      <dgm:prSet phldrT="[Текст]" custT="1"/>
      <dgm:spPr>
        <a:xfrm>
          <a:off x="572553" y="1935153"/>
          <a:ext cx="4500111" cy="38716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Представление результатов</a:t>
          </a:r>
          <a:r>
            <a:rPr lang="uk-UA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C4B55A6C-B132-4E4D-85BD-B2947B388816}" type="parTrans" cxnId="{A4D50750-294E-4D2E-83C9-C3B770F5098E}">
      <dgm:prSet/>
      <dgm:spPr/>
      <dgm:t>
        <a:bodyPr/>
        <a:lstStyle/>
        <a:p>
          <a:endParaRPr lang="uk-UA" sz="2400" i="1"/>
        </a:p>
      </dgm:t>
    </dgm:pt>
    <dgm:pt modelId="{F78A454C-8348-4BA1-9834-6FD8E9BAD01B}" type="sibTrans" cxnId="{A4D50750-294E-4D2E-83C9-C3B770F5098E}">
      <dgm:prSet/>
      <dgm:spPr/>
      <dgm:t>
        <a:bodyPr/>
        <a:lstStyle/>
        <a:p>
          <a:endParaRPr lang="uk-UA" sz="2400" i="1"/>
        </a:p>
      </dgm:t>
    </dgm:pt>
    <dgm:pt modelId="{B244F0FE-7376-4C10-9B3B-1D009FE2710E}">
      <dgm:prSet phldrT="[Текст]" custT="1"/>
      <dgm:spPr>
        <a:xfrm>
          <a:off x="295120" y="2515717"/>
          <a:ext cx="4777543" cy="387166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>
            <a:buNone/>
          </a:pPr>
          <a:r>
            <a:rPr lang="ru-RU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Обобщающий</a:t>
          </a:r>
          <a:r>
            <a:rPr lang="uk-UA" sz="3200" i="1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4E2DE1E0-4E59-4116-8E9D-07F927EAE35A}" type="parTrans" cxnId="{591F4F18-D4EB-48D8-A44F-D30D66AD81CB}">
      <dgm:prSet/>
      <dgm:spPr/>
      <dgm:t>
        <a:bodyPr/>
        <a:lstStyle/>
        <a:p>
          <a:endParaRPr lang="uk-UA" sz="2400" i="1"/>
        </a:p>
      </dgm:t>
    </dgm:pt>
    <dgm:pt modelId="{60B3E738-FA5F-46A0-BBDF-34C1940E3D62}" type="sibTrans" cxnId="{591F4F18-D4EB-48D8-A44F-D30D66AD81CB}">
      <dgm:prSet/>
      <dgm:spPr/>
      <dgm:t>
        <a:bodyPr/>
        <a:lstStyle/>
        <a:p>
          <a:endParaRPr lang="uk-UA" sz="2400" i="1"/>
        </a:p>
      </dgm:t>
    </dgm:pt>
    <dgm:pt modelId="{EBD0B082-0B55-46F1-95FB-F82A0A761EC0}" type="pres">
      <dgm:prSet presAssocID="{473CA893-8A0C-42B0-87AE-5C8C447E9FF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55DC26E4-72C7-482F-A1C8-EBFC482F01A6}" type="pres">
      <dgm:prSet presAssocID="{473CA893-8A0C-42B0-87AE-5C8C447E9FF5}" presName="Name1" presStyleCnt="0"/>
      <dgm:spPr/>
    </dgm:pt>
    <dgm:pt modelId="{4E18CBB8-96B0-41C0-888E-F0EDC4DC3405}" type="pres">
      <dgm:prSet presAssocID="{473CA893-8A0C-42B0-87AE-5C8C447E9FF5}" presName="cycle" presStyleCnt="0"/>
      <dgm:spPr/>
    </dgm:pt>
    <dgm:pt modelId="{7AD9FC6B-4EC5-409E-A0D3-B1C6F0959378}" type="pres">
      <dgm:prSet presAssocID="{473CA893-8A0C-42B0-87AE-5C8C447E9FF5}" presName="srcNode" presStyleLbl="node1" presStyleIdx="0" presStyleCnt="5"/>
      <dgm:spPr/>
    </dgm:pt>
    <dgm:pt modelId="{77544B19-18D0-47B1-8BEC-9521DE9CE79A}" type="pres">
      <dgm:prSet presAssocID="{473CA893-8A0C-42B0-87AE-5C8C447E9FF5}" presName="conn" presStyleLbl="parChTrans1D2" presStyleIdx="0" presStyleCnt="1"/>
      <dgm:spPr/>
      <dgm:t>
        <a:bodyPr/>
        <a:lstStyle/>
        <a:p>
          <a:endParaRPr lang="ru-RU"/>
        </a:p>
      </dgm:t>
    </dgm:pt>
    <dgm:pt modelId="{3A34CB0D-4152-4829-AC8F-04B82B9E7ACE}" type="pres">
      <dgm:prSet presAssocID="{473CA893-8A0C-42B0-87AE-5C8C447E9FF5}" presName="extraNode" presStyleLbl="node1" presStyleIdx="0" presStyleCnt="5"/>
      <dgm:spPr/>
    </dgm:pt>
    <dgm:pt modelId="{F4A0E55A-B25B-41EA-BF50-E79577996F56}" type="pres">
      <dgm:prSet presAssocID="{473CA893-8A0C-42B0-87AE-5C8C447E9FF5}" presName="dstNode" presStyleLbl="node1" presStyleIdx="0" presStyleCnt="5"/>
      <dgm:spPr/>
    </dgm:pt>
    <dgm:pt modelId="{412948DD-A0BD-48A2-A730-40CA1FDB0FFF}" type="pres">
      <dgm:prSet presAssocID="{23C88F67-26DD-44A2-8A6A-5079CFE312E6}" presName="text_1" presStyleLbl="node1" presStyleIdx="0" presStyleCnt="5" custScaleY="1302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AE52D5B2-6228-4311-8299-3893C4257096}" type="pres">
      <dgm:prSet presAssocID="{23C88F67-26DD-44A2-8A6A-5079CFE312E6}" presName="accent_1" presStyleCnt="0"/>
      <dgm:spPr/>
    </dgm:pt>
    <dgm:pt modelId="{DA2EBA52-C63F-4FFB-813C-D276C87ADF04}" type="pres">
      <dgm:prSet presAssocID="{23C88F67-26DD-44A2-8A6A-5079CFE312E6}" presName="accentRepeatNode" presStyleLbl="solidFgAcc1" presStyleIdx="0" presStyleCnt="5"/>
      <dgm:spPr>
        <a:xfrm>
          <a:off x="53141" y="145063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398AC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2672CB6-1F98-4F10-B970-E9A55B4B2A55}" type="pres">
      <dgm:prSet presAssocID="{A0D12918-5D3F-4397-AFEB-5F997805EBC4}" presName="text_2" presStyleLbl="node1" presStyleIdx="1" presStyleCnt="5" custScaleY="1302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94F8D616-28FC-4AD9-A910-A53FF9C03EC9}" type="pres">
      <dgm:prSet presAssocID="{A0D12918-5D3F-4397-AFEB-5F997805EBC4}" presName="accent_2" presStyleCnt="0"/>
      <dgm:spPr/>
    </dgm:pt>
    <dgm:pt modelId="{032A8BCB-EDE3-45EB-AE04-C3A54ABA6493}" type="pres">
      <dgm:prSet presAssocID="{A0D12918-5D3F-4397-AFEB-5F997805EBC4}" presName="accentRepeatNode" presStyleLbl="solidFgAcc1" presStyleIdx="1" presStyleCnt="5"/>
      <dgm:spPr>
        <a:xfrm>
          <a:off x="330574" y="725628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398AC7">
              <a:hueOff val="-3086630"/>
              <a:satOff val="-13976"/>
              <a:lumOff val="12451"/>
              <a:alphaOff val="0"/>
            </a:srgbClr>
          </a:solidFill>
          <a:prstDash val="solid"/>
          <a:miter lim="800000"/>
        </a:ln>
        <a:effectLst/>
      </dgm:spPr>
    </dgm:pt>
    <dgm:pt modelId="{8765CC8C-3EF8-4EE7-9AB1-AF8ABA46C8B2}" type="pres">
      <dgm:prSet presAssocID="{9CA37D57-C368-4FD7-81BB-35FB87348419}" presName="text_3" presStyleLbl="node1" presStyleIdx="2" presStyleCnt="5" custScaleY="1302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E582421E-6D16-4403-9200-F95D6A01429B}" type="pres">
      <dgm:prSet presAssocID="{9CA37D57-C368-4FD7-81BB-35FB87348419}" presName="accent_3" presStyleCnt="0"/>
      <dgm:spPr/>
    </dgm:pt>
    <dgm:pt modelId="{BED8321F-6B9A-4DFE-887A-81F9D3973A22}" type="pres">
      <dgm:prSet presAssocID="{9CA37D57-C368-4FD7-81BB-35FB87348419}" presName="accentRepeatNode" presStyleLbl="solidFgAcc1" presStyleIdx="2" presStyleCnt="5"/>
      <dgm:spPr>
        <a:xfrm>
          <a:off x="415723" y="1306192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398AC7">
              <a:hueOff val="-6173259"/>
              <a:satOff val="-27952"/>
              <a:lumOff val="24902"/>
              <a:alphaOff val="0"/>
            </a:srgbClr>
          </a:solidFill>
          <a:prstDash val="solid"/>
          <a:miter lim="800000"/>
        </a:ln>
        <a:effectLst/>
      </dgm:spPr>
    </dgm:pt>
    <dgm:pt modelId="{5334B692-5EB3-481B-B62A-12391070C543}" type="pres">
      <dgm:prSet presAssocID="{3708D66F-8959-4C9D-88B1-D0D69F53A03B}" presName="text_4" presStyleLbl="node1" presStyleIdx="3" presStyleCnt="5" custScaleY="1302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0474C27-9E9E-4FA5-9847-4AFD94DE1A28}" type="pres">
      <dgm:prSet presAssocID="{3708D66F-8959-4C9D-88B1-D0D69F53A03B}" presName="accent_4" presStyleCnt="0"/>
      <dgm:spPr/>
    </dgm:pt>
    <dgm:pt modelId="{12225DB6-DBB2-4B72-AD4E-F15352BA9798}" type="pres">
      <dgm:prSet presAssocID="{3708D66F-8959-4C9D-88B1-D0D69F53A03B}" presName="accentRepeatNode" presStyleLbl="solidFgAcc1" presStyleIdx="3" presStyleCnt="5"/>
      <dgm:spPr>
        <a:xfrm>
          <a:off x="330574" y="1886757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4C65CF6B-9788-4659-8CB3-C39C33EFCF90}" type="pres">
      <dgm:prSet presAssocID="{B244F0FE-7376-4C10-9B3B-1D009FE2710E}" presName="text_5" presStyleLbl="node1" presStyleIdx="4" presStyleCnt="5" custScaleY="1302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50C87F60-A96D-462A-BE38-113C1019E878}" type="pres">
      <dgm:prSet presAssocID="{B244F0FE-7376-4C10-9B3B-1D009FE2710E}" presName="accent_5" presStyleCnt="0"/>
      <dgm:spPr/>
    </dgm:pt>
    <dgm:pt modelId="{B4E2B0BB-1E83-4F51-BC61-EDD3D0060A2D}" type="pres">
      <dgm:prSet presAssocID="{B244F0FE-7376-4C10-9B3B-1D009FE2710E}" presName="accentRepeatNode" presStyleLbl="solidFgAcc1" presStyleIdx="4" presStyleCnt="5"/>
      <dgm:spPr>
        <a:xfrm>
          <a:off x="53141" y="2467321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660066"/>
          </a:solidFill>
          <a:prstDash val="solid"/>
          <a:miter lim="800000"/>
        </a:ln>
        <a:effectLst/>
      </dgm:spPr>
    </dgm:pt>
  </dgm:ptLst>
  <dgm:cxnLst>
    <dgm:cxn modelId="{5FE013D4-42CC-490F-A4F9-06BDA0CEE0DA}" type="presOf" srcId="{3708D66F-8959-4C9D-88B1-D0D69F53A03B}" destId="{5334B692-5EB3-481B-B62A-12391070C543}" srcOrd="0" destOrd="0" presId="urn:microsoft.com/office/officeart/2008/layout/VerticalCurvedList"/>
    <dgm:cxn modelId="{591F4F18-D4EB-48D8-A44F-D30D66AD81CB}" srcId="{473CA893-8A0C-42B0-87AE-5C8C447E9FF5}" destId="{B244F0FE-7376-4C10-9B3B-1D009FE2710E}" srcOrd="4" destOrd="0" parTransId="{4E2DE1E0-4E59-4116-8E9D-07F927EAE35A}" sibTransId="{60B3E738-FA5F-46A0-BBDF-34C1940E3D62}"/>
    <dgm:cxn modelId="{026FC163-14B0-41EA-97E2-B69EDFF56A4D}" type="presOf" srcId="{23C88F67-26DD-44A2-8A6A-5079CFE312E6}" destId="{412948DD-A0BD-48A2-A730-40CA1FDB0FFF}" srcOrd="0" destOrd="0" presId="urn:microsoft.com/office/officeart/2008/layout/VerticalCurvedList"/>
    <dgm:cxn modelId="{8965D40B-78C7-4F7C-9B99-A271DF87A4CE}" srcId="{473CA893-8A0C-42B0-87AE-5C8C447E9FF5}" destId="{A0D12918-5D3F-4397-AFEB-5F997805EBC4}" srcOrd="1" destOrd="0" parTransId="{48503667-5E4F-4F1E-83BD-22F5F0D5B17A}" sibTransId="{625B080D-2133-4C17-9CE3-CCD8E7D4A350}"/>
    <dgm:cxn modelId="{B72D34CE-5930-4942-9C84-C03B81F64E0E}" type="presOf" srcId="{473CA893-8A0C-42B0-87AE-5C8C447E9FF5}" destId="{EBD0B082-0B55-46F1-95FB-F82A0A761EC0}" srcOrd="0" destOrd="0" presId="urn:microsoft.com/office/officeart/2008/layout/VerticalCurvedList"/>
    <dgm:cxn modelId="{CFD48396-6C5D-407F-BA98-FA4DF18BF7CE}" type="presOf" srcId="{8F8BA39E-BBA3-46A4-A145-3211CA3A1F4A}" destId="{77544B19-18D0-47B1-8BEC-9521DE9CE79A}" srcOrd="0" destOrd="0" presId="urn:microsoft.com/office/officeart/2008/layout/VerticalCurvedList"/>
    <dgm:cxn modelId="{646B9FA1-58EF-4E49-9028-E1436A1B9C70}" type="presOf" srcId="{A0D12918-5D3F-4397-AFEB-5F997805EBC4}" destId="{72672CB6-1F98-4F10-B970-E9A55B4B2A55}" srcOrd="0" destOrd="0" presId="urn:microsoft.com/office/officeart/2008/layout/VerticalCurvedList"/>
    <dgm:cxn modelId="{01049C4C-3FAB-4F53-A4E3-7F88146B485A}" srcId="{473CA893-8A0C-42B0-87AE-5C8C447E9FF5}" destId="{23C88F67-26DD-44A2-8A6A-5079CFE312E6}" srcOrd="0" destOrd="0" parTransId="{D2738A26-7D05-46FA-9537-4CA8E73C7819}" sibTransId="{8F8BA39E-BBA3-46A4-A145-3211CA3A1F4A}"/>
    <dgm:cxn modelId="{4A569F29-DB09-41CB-8712-891D465D988F}" srcId="{473CA893-8A0C-42B0-87AE-5C8C447E9FF5}" destId="{9CA37D57-C368-4FD7-81BB-35FB87348419}" srcOrd="2" destOrd="0" parTransId="{D8D04B5F-001A-407A-B46B-CCD53AB71618}" sibTransId="{E95D7CB3-3826-4963-9003-D2842EF457F0}"/>
    <dgm:cxn modelId="{98730419-7A0B-407E-A9C4-369D853BD2D8}" type="presOf" srcId="{9CA37D57-C368-4FD7-81BB-35FB87348419}" destId="{8765CC8C-3EF8-4EE7-9AB1-AF8ABA46C8B2}" srcOrd="0" destOrd="0" presId="urn:microsoft.com/office/officeart/2008/layout/VerticalCurvedList"/>
    <dgm:cxn modelId="{6243DBD8-6DB6-4428-8DE1-12603208625A}" type="presOf" srcId="{B244F0FE-7376-4C10-9B3B-1D009FE2710E}" destId="{4C65CF6B-9788-4659-8CB3-C39C33EFCF90}" srcOrd="0" destOrd="0" presId="urn:microsoft.com/office/officeart/2008/layout/VerticalCurvedList"/>
    <dgm:cxn modelId="{A4D50750-294E-4D2E-83C9-C3B770F5098E}" srcId="{473CA893-8A0C-42B0-87AE-5C8C447E9FF5}" destId="{3708D66F-8959-4C9D-88B1-D0D69F53A03B}" srcOrd="3" destOrd="0" parTransId="{C4B55A6C-B132-4E4D-85BD-B2947B388816}" sibTransId="{F78A454C-8348-4BA1-9834-6FD8E9BAD01B}"/>
    <dgm:cxn modelId="{856AEE6C-5D26-4513-9411-60EEBBD0A2D3}" type="presParOf" srcId="{EBD0B082-0B55-46F1-95FB-F82A0A761EC0}" destId="{55DC26E4-72C7-482F-A1C8-EBFC482F01A6}" srcOrd="0" destOrd="0" presId="urn:microsoft.com/office/officeart/2008/layout/VerticalCurvedList"/>
    <dgm:cxn modelId="{47705E1C-5CA8-4D2E-970A-B2E336075870}" type="presParOf" srcId="{55DC26E4-72C7-482F-A1C8-EBFC482F01A6}" destId="{4E18CBB8-96B0-41C0-888E-F0EDC4DC3405}" srcOrd="0" destOrd="0" presId="urn:microsoft.com/office/officeart/2008/layout/VerticalCurvedList"/>
    <dgm:cxn modelId="{2FDA51CD-8B32-4643-B346-31E046C0C8B6}" type="presParOf" srcId="{4E18CBB8-96B0-41C0-888E-F0EDC4DC3405}" destId="{7AD9FC6B-4EC5-409E-A0D3-B1C6F0959378}" srcOrd="0" destOrd="0" presId="urn:microsoft.com/office/officeart/2008/layout/VerticalCurvedList"/>
    <dgm:cxn modelId="{CC9CB52C-419C-4DC3-9992-04D645CCC4C8}" type="presParOf" srcId="{4E18CBB8-96B0-41C0-888E-F0EDC4DC3405}" destId="{77544B19-18D0-47B1-8BEC-9521DE9CE79A}" srcOrd="1" destOrd="0" presId="urn:microsoft.com/office/officeart/2008/layout/VerticalCurvedList"/>
    <dgm:cxn modelId="{07E19FFD-2B27-440D-B6E0-0BC937C6BA63}" type="presParOf" srcId="{4E18CBB8-96B0-41C0-888E-F0EDC4DC3405}" destId="{3A34CB0D-4152-4829-AC8F-04B82B9E7ACE}" srcOrd="2" destOrd="0" presId="urn:microsoft.com/office/officeart/2008/layout/VerticalCurvedList"/>
    <dgm:cxn modelId="{25BCA0AE-6A1B-474E-9207-44DDB0C5E5E8}" type="presParOf" srcId="{4E18CBB8-96B0-41C0-888E-F0EDC4DC3405}" destId="{F4A0E55A-B25B-41EA-BF50-E79577996F56}" srcOrd="3" destOrd="0" presId="urn:microsoft.com/office/officeart/2008/layout/VerticalCurvedList"/>
    <dgm:cxn modelId="{7CF2C968-5C0A-4395-814A-C96DC560E39B}" type="presParOf" srcId="{55DC26E4-72C7-482F-A1C8-EBFC482F01A6}" destId="{412948DD-A0BD-48A2-A730-40CA1FDB0FFF}" srcOrd="1" destOrd="0" presId="urn:microsoft.com/office/officeart/2008/layout/VerticalCurvedList"/>
    <dgm:cxn modelId="{7C5277C1-F31A-4436-A169-991B08E8D983}" type="presParOf" srcId="{55DC26E4-72C7-482F-A1C8-EBFC482F01A6}" destId="{AE52D5B2-6228-4311-8299-3893C4257096}" srcOrd="2" destOrd="0" presId="urn:microsoft.com/office/officeart/2008/layout/VerticalCurvedList"/>
    <dgm:cxn modelId="{2FBA892F-CDA9-470B-8EE7-1D37B9C967ED}" type="presParOf" srcId="{AE52D5B2-6228-4311-8299-3893C4257096}" destId="{DA2EBA52-C63F-4FFB-813C-D276C87ADF04}" srcOrd="0" destOrd="0" presId="urn:microsoft.com/office/officeart/2008/layout/VerticalCurvedList"/>
    <dgm:cxn modelId="{D54ACACA-2F0A-4D44-BE25-173437AFD5BE}" type="presParOf" srcId="{55DC26E4-72C7-482F-A1C8-EBFC482F01A6}" destId="{72672CB6-1F98-4F10-B970-E9A55B4B2A55}" srcOrd="3" destOrd="0" presId="urn:microsoft.com/office/officeart/2008/layout/VerticalCurvedList"/>
    <dgm:cxn modelId="{9B3172A4-29A7-41D4-9A4B-A203DDC9C955}" type="presParOf" srcId="{55DC26E4-72C7-482F-A1C8-EBFC482F01A6}" destId="{94F8D616-28FC-4AD9-A910-A53FF9C03EC9}" srcOrd="4" destOrd="0" presId="urn:microsoft.com/office/officeart/2008/layout/VerticalCurvedList"/>
    <dgm:cxn modelId="{B348EFDD-DC90-44BA-B211-B5F87ACA7E88}" type="presParOf" srcId="{94F8D616-28FC-4AD9-A910-A53FF9C03EC9}" destId="{032A8BCB-EDE3-45EB-AE04-C3A54ABA6493}" srcOrd="0" destOrd="0" presId="urn:microsoft.com/office/officeart/2008/layout/VerticalCurvedList"/>
    <dgm:cxn modelId="{C56A41C2-4629-4BD9-A539-ED390F555E6A}" type="presParOf" srcId="{55DC26E4-72C7-482F-A1C8-EBFC482F01A6}" destId="{8765CC8C-3EF8-4EE7-9AB1-AF8ABA46C8B2}" srcOrd="5" destOrd="0" presId="urn:microsoft.com/office/officeart/2008/layout/VerticalCurvedList"/>
    <dgm:cxn modelId="{AC594351-E7C4-4778-944D-B7245E213631}" type="presParOf" srcId="{55DC26E4-72C7-482F-A1C8-EBFC482F01A6}" destId="{E582421E-6D16-4403-9200-F95D6A01429B}" srcOrd="6" destOrd="0" presId="urn:microsoft.com/office/officeart/2008/layout/VerticalCurvedList"/>
    <dgm:cxn modelId="{A567BFF1-3088-493F-A26E-6766B01B5BC2}" type="presParOf" srcId="{E582421E-6D16-4403-9200-F95D6A01429B}" destId="{BED8321F-6B9A-4DFE-887A-81F9D3973A22}" srcOrd="0" destOrd="0" presId="urn:microsoft.com/office/officeart/2008/layout/VerticalCurvedList"/>
    <dgm:cxn modelId="{D54C1816-5660-4460-845D-1654C0984921}" type="presParOf" srcId="{55DC26E4-72C7-482F-A1C8-EBFC482F01A6}" destId="{5334B692-5EB3-481B-B62A-12391070C543}" srcOrd="7" destOrd="0" presId="urn:microsoft.com/office/officeart/2008/layout/VerticalCurvedList"/>
    <dgm:cxn modelId="{96055DD0-E9F8-4402-A377-ECF065EDF13E}" type="presParOf" srcId="{55DC26E4-72C7-482F-A1C8-EBFC482F01A6}" destId="{10474C27-9E9E-4FA5-9847-4AFD94DE1A28}" srcOrd="8" destOrd="0" presId="urn:microsoft.com/office/officeart/2008/layout/VerticalCurvedList"/>
    <dgm:cxn modelId="{3B047184-9BB5-48E1-A741-5C25C6CA7D18}" type="presParOf" srcId="{10474C27-9E9E-4FA5-9847-4AFD94DE1A28}" destId="{12225DB6-DBB2-4B72-AD4E-F15352BA9798}" srcOrd="0" destOrd="0" presId="urn:microsoft.com/office/officeart/2008/layout/VerticalCurvedList"/>
    <dgm:cxn modelId="{26AF0ED8-AA25-47C2-85F8-33EA83EAE623}" type="presParOf" srcId="{55DC26E4-72C7-482F-A1C8-EBFC482F01A6}" destId="{4C65CF6B-9788-4659-8CB3-C39C33EFCF90}" srcOrd="9" destOrd="0" presId="urn:microsoft.com/office/officeart/2008/layout/VerticalCurvedList"/>
    <dgm:cxn modelId="{4F6CD647-B1D3-48E4-9B39-3A75739BB7D5}" type="presParOf" srcId="{55DC26E4-72C7-482F-A1C8-EBFC482F01A6}" destId="{50C87F60-A96D-462A-BE38-113C1019E878}" srcOrd="10" destOrd="0" presId="urn:microsoft.com/office/officeart/2008/layout/VerticalCurvedList"/>
    <dgm:cxn modelId="{CF598BA1-6B8A-40AE-90DE-B1ECD507B0C8}" type="presParOf" srcId="{50C87F60-A96D-462A-BE38-113C1019E878}" destId="{B4E2B0BB-1E83-4F51-BC61-EDD3D0060A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49477-FBBC-4698-85F2-62C82D35E399}">
      <dsp:nvSpPr>
        <dsp:cNvPr id="0" name=""/>
        <dsp:cNvSpPr/>
      </dsp:nvSpPr>
      <dsp:spPr>
        <a:xfrm>
          <a:off x="895697" y="0"/>
          <a:ext cx="10151242" cy="4422848"/>
        </a:xfrm>
        <a:prstGeom prst="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82B3B6-1E98-4F70-B947-09C9B5192510}">
      <dsp:nvSpPr>
        <dsp:cNvPr id="0" name=""/>
        <dsp:cNvSpPr/>
      </dsp:nvSpPr>
      <dsp:spPr>
        <a:xfrm>
          <a:off x="107396" y="1326854"/>
          <a:ext cx="2004823" cy="1769139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Идея проекта</a:t>
          </a:r>
          <a:endParaRPr lang="uk-UA" sz="24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193758" y="1413216"/>
        <a:ext cx="1832099" cy="1596415"/>
      </dsp:txXfrm>
    </dsp:sp>
    <dsp:sp modelId="{A2A009C8-7ECF-4760-8EB0-48D16FF24C45}">
      <dsp:nvSpPr>
        <dsp:cNvPr id="0" name=""/>
        <dsp:cNvSpPr/>
      </dsp:nvSpPr>
      <dsp:spPr>
        <a:xfrm>
          <a:off x="2357326" y="1326854"/>
          <a:ext cx="2004823" cy="1769139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i="1" kern="1200" dirty="0" err="1" smtClean="0">
              <a:solidFill>
                <a:schemeClr val="tx2">
                  <a:lumMod val="75000"/>
                </a:schemeClr>
              </a:solidFill>
              <a:latin typeface="Verdana"/>
              <a:ea typeface="+mn-ea"/>
              <a:cs typeface="+mn-cs"/>
            </a:rPr>
            <a:t>Прогнози-руемый</a:t>
          </a:r>
          <a:r>
            <a:rPr lang="ru-RU" sz="2400" i="1" kern="1200" dirty="0" smtClean="0">
              <a:solidFill>
                <a:schemeClr val="tx2">
                  <a:lumMod val="75000"/>
                </a:schemeClr>
              </a:solidFill>
              <a:latin typeface="Verdana"/>
              <a:ea typeface="+mn-ea"/>
              <a:cs typeface="+mn-cs"/>
            </a:rPr>
            <a:t> результат</a:t>
          </a:r>
          <a:endParaRPr lang="uk-UA" sz="2400" i="1" kern="1200" dirty="0">
            <a:solidFill>
              <a:schemeClr val="tx2">
                <a:lumMod val="75000"/>
              </a:schemeClr>
            </a:solidFill>
            <a:latin typeface="Verdana"/>
            <a:ea typeface="+mn-ea"/>
            <a:cs typeface="+mn-cs"/>
          </a:endParaRPr>
        </a:p>
      </dsp:txBody>
      <dsp:txXfrm>
        <a:off x="2443688" y="1413216"/>
        <a:ext cx="1832099" cy="1596415"/>
      </dsp:txXfrm>
    </dsp:sp>
    <dsp:sp modelId="{C1C85F53-BBEF-4DD2-9B58-CC35988C8AA6}">
      <dsp:nvSpPr>
        <dsp:cNvPr id="0" name=""/>
        <dsp:cNvSpPr/>
      </dsp:nvSpPr>
      <dsp:spPr>
        <a:xfrm>
          <a:off x="4636096" y="1313798"/>
          <a:ext cx="2004823" cy="1769139"/>
        </a:xfrm>
        <a:prstGeom prst="roundRect">
          <a:avLst/>
        </a:prstGeom>
        <a:solidFill>
          <a:srgbClr val="2275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i="1" kern="1200" dirty="0">
              <a:solidFill>
                <a:srgbClr val="FFFFFF"/>
              </a:solidFill>
              <a:latin typeface="Verdana"/>
              <a:ea typeface="+mn-ea"/>
              <a:cs typeface="+mn-cs"/>
            </a:rPr>
            <a:t>План </a:t>
          </a:r>
          <a:r>
            <a:rPr lang="ru-RU" sz="2400" i="1" kern="120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реализа-ции</a:t>
          </a:r>
          <a:r>
            <a:rPr lang="ru-RU" sz="24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 проекта</a:t>
          </a:r>
          <a:endParaRPr lang="uk-UA" sz="24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4722458" y="1400160"/>
        <a:ext cx="1832099" cy="1596415"/>
      </dsp:txXfrm>
    </dsp:sp>
    <dsp:sp modelId="{877BB880-23C5-4460-987D-F561B632F890}">
      <dsp:nvSpPr>
        <dsp:cNvPr id="0" name=""/>
        <dsp:cNvSpPr/>
      </dsp:nvSpPr>
      <dsp:spPr>
        <a:xfrm>
          <a:off x="6930747" y="1326854"/>
          <a:ext cx="2330226" cy="1769139"/>
        </a:xfrm>
        <a:prstGeom prst="roundRect">
          <a:avLst/>
        </a:prstGeom>
        <a:solidFill>
          <a:srgbClr val="9966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Подготовка материалов</a:t>
          </a:r>
          <a:endParaRPr lang="uk-UA" sz="24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7017109" y="1413216"/>
        <a:ext cx="2157502" cy="1596415"/>
      </dsp:txXfrm>
    </dsp:sp>
    <dsp:sp modelId="{27869DE5-19A8-43F3-B19F-CB0ACDE18286}">
      <dsp:nvSpPr>
        <dsp:cNvPr id="0" name=""/>
        <dsp:cNvSpPr/>
      </dsp:nvSpPr>
      <dsp:spPr>
        <a:xfrm>
          <a:off x="9568985" y="1313798"/>
          <a:ext cx="2242716" cy="1769139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Представ-</a:t>
          </a:r>
          <a:r>
            <a:rPr lang="ru-RU" sz="2400" i="1" kern="120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ление</a:t>
          </a:r>
          <a:r>
            <a:rPr lang="ru-RU" sz="24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 результата</a:t>
          </a:r>
          <a:endParaRPr lang="uk-UA" sz="24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9655347" y="1400160"/>
        <a:ext cx="2069992" cy="1596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44B19-18D0-47B1-8BEC-9521DE9CE79A}">
      <dsp:nvSpPr>
        <dsp:cNvPr id="0" name=""/>
        <dsp:cNvSpPr/>
      </dsp:nvSpPr>
      <dsp:spPr>
        <a:xfrm>
          <a:off x="-3499547" y="-537971"/>
          <a:ext cx="4172286" cy="4172286"/>
        </a:xfrm>
        <a:prstGeom prst="blockArc">
          <a:avLst>
            <a:gd name="adj1" fmla="val 18900000"/>
            <a:gd name="adj2" fmla="val 2700000"/>
            <a:gd name="adj3" fmla="val 518"/>
          </a:avLst>
        </a:prstGeom>
        <a:noFill/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948DD-A0BD-48A2-A730-40CA1FDB0FFF}">
      <dsp:nvSpPr>
        <dsp:cNvPr id="0" name=""/>
        <dsp:cNvSpPr/>
      </dsp:nvSpPr>
      <dsp:spPr>
        <a:xfrm>
          <a:off x="295120" y="134935"/>
          <a:ext cx="6987277" cy="504215"/>
        </a:xfrm>
        <a:prstGeom prst="roundRect">
          <a:avLst/>
        </a:prstGeom>
        <a:gradFill rotWithShape="0">
          <a:gsLst>
            <a:gs pos="0">
              <a:srgbClr val="398AC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398AC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398AC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3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Организационный</a:t>
          </a:r>
          <a:r>
            <a:rPr lang="ru-RU" sz="3200" b="0" i="0" kern="1200" dirty="0" smtClean="0"/>
            <a:t>.</a:t>
          </a:r>
          <a:endParaRPr lang="uk-UA" sz="32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319734" y="159549"/>
        <a:ext cx="6938049" cy="454987"/>
      </dsp:txXfrm>
    </dsp:sp>
    <dsp:sp modelId="{DA2EBA52-C63F-4FFB-813C-D276C87ADF04}">
      <dsp:nvSpPr>
        <dsp:cNvPr id="0" name=""/>
        <dsp:cNvSpPr/>
      </dsp:nvSpPr>
      <dsp:spPr>
        <a:xfrm>
          <a:off x="53141" y="145063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398AC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672CB6-1F98-4F10-B970-E9A55B4B2A55}">
      <dsp:nvSpPr>
        <dsp:cNvPr id="0" name=""/>
        <dsp:cNvSpPr/>
      </dsp:nvSpPr>
      <dsp:spPr>
        <a:xfrm>
          <a:off x="572553" y="715499"/>
          <a:ext cx="6709845" cy="504215"/>
        </a:xfrm>
        <a:prstGeom prst="roundRect">
          <a:avLst/>
        </a:prstGeom>
        <a:solidFill>
          <a:srgbClr val="CC66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3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Поисковый</a:t>
          </a:r>
          <a:r>
            <a:rPr lang="uk-UA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597167" y="740113"/>
        <a:ext cx="6660617" cy="454987"/>
      </dsp:txXfrm>
    </dsp:sp>
    <dsp:sp modelId="{032A8BCB-EDE3-45EB-AE04-C3A54ABA6493}">
      <dsp:nvSpPr>
        <dsp:cNvPr id="0" name=""/>
        <dsp:cNvSpPr/>
      </dsp:nvSpPr>
      <dsp:spPr>
        <a:xfrm>
          <a:off x="330574" y="725628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398AC7">
              <a:hueOff val="-3086630"/>
              <a:satOff val="-13976"/>
              <a:lumOff val="12451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65CC8C-3EF8-4EE7-9AB1-AF8ABA46C8B2}">
      <dsp:nvSpPr>
        <dsp:cNvPr id="0" name=""/>
        <dsp:cNvSpPr/>
      </dsp:nvSpPr>
      <dsp:spPr>
        <a:xfrm>
          <a:off x="657702" y="1296064"/>
          <a:ext cx="6624695" cy="504215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3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Практический</a:t>
          </a:r>
          <a:r>
            <a:rPr lang="uk-UA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682316" y="1320678"/>
        <a:ext cx="6575467" cy="454987"/>
      </dsp:txXfrm>
    </dsp:sp>
    <dsp:sp modelId="{BED8321F-6B9A-4DFE-887A-81F9D3973A22}">
      <dsp:nvSpPr>
        <dsp:cNvPr id="0" name=""/>
        <dsp:cNvSpPr/>
      </dsp:nvSpPr>
      <dsp:spPr>
        <a:xfrm>
          <a:off x="415723" y="1306192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398AC7">
              <a:hueOff val="-6173259"/>
              <a:satOff val="-27952"/>
              <a:lumOff val="24902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4B692-5EB3-481B-B62A-12391070C543}">
      <dsp:nvSpPr>
        <dsp:cNvPr id="0" name=""/>
        <dsp:cNvSpPr/>
      </dsp:nvSpPr>
      <dsp:spPr>
        <a:xfrm>
          <a:off x="572553" y="1876628"/>
          <a:ext cx="6709845" cy="50421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3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Представление результатов</a:t>
          </a:r>
          <a:r>
            <a:rPr lang="uk-UA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597167" y="1901242"/>
        <a:ext cx="6660617" cy="454987"/>
      </dsp:txXfrm>
    </dsp:sp>
    <dsp:sp modelId="{12225DB6-DBB2-4B72-AD4E-F15352BA9798}">
      <dsp:nvSpPr>
        <dsp:cNvPr id="0" name=""/>
        <dsp:cNvSpPr/>
      </dsp:nvSpPr>
      <dsp:spPr>
        <a:xfrm>
          <a:off x="330574" y="1886757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65CF6B-9788-4659-8CB3-C39C33EFCF90}">
      <dsp:nvSpPr>
        <dsp:cNvPr id="0" name=""/>
        <dsp:cNvSpPr/>
      </dsp:nvSpPr>
      <dsp:spPr>
        <a:xfrm>
          <a:off x="295120" y="2457193"/>
          <a:ext cx="6987277" cy="504215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31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Обобщающий</a:t>
          </a:r>
          <a:r>
            <a:rPr lang="uk-UA" sz="3200" i="1" kern="120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.</a:t>
          </a:r>
          <a:endParaRPr lang="uk-UA" sz="3200" i="1" kern="120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319734" y="2481807"/>
        <a:ext cx="6938049" cy="454987"/>
      </dsp:txXfrm>
    </dsp:sp>
    <dsp:sp modelId="{B4E2B0BB-1E83-4F51-BC61-EDD3D0060A2D}">
      <dsp:nvSpPr>
        <dsp:cNvPr id="0" name=""/>
        <dsp:cNvSpPr/>
      </dsp:nvSpPr>
      <dsp:spPr>
        <a:xfrm>
          <a:off x="53141" y="2467321"/>
          <a:ext cx="483958" cy="48395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66006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B568-9807-4EA0-8A2C-CA62AABBB806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A138-327A-4D96-B0E3-16D076A532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7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56795" cy="5235580"/>
          </a:xfrm>
          <a:prstGeom prst="rect">
            <a:avLst/>
          </a:prstGeom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0" y="3527436"/>
            <a:ext cx="12192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4" y="6021300"/>
            <a:ext cx="5699686" cy="991249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 userDrawn="1"/>
        </p:nvSpPr>
        <p:spPr bwMode="ltGray">
          <a:xfrm>
            <a:off x="1258888" y="4508512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457200" y="6486536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3124200" y="6486536"/>
            <a:ext cx="2895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Oval 18"/>
          <p:cNvSpPr>
            <a:spLocks noChangeArrowheads="1"/>
          </p:cNvSpPr>
          <p:nvPr userDrawn="1"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rgbClr val="19426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Freeform 21" descr="2"/>
          <p:cNvSpPr>
            <a:spLocks/>
          </p:cNvSpPr>
          <p:nvPr userDrawn="1"/>
        </p:nvSpPr>
        <p:spPr bwMode="gray">
          <a:xfrm>
            <a:off x="376245" y="2147896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19" descr="4"/>
          <p:cNvSpPr>
            <a:spLocks/>
          </p:cNvSpPr>
          <p:nvPr userDrawn="1"/>
        </p:nvSpPr>
        <p:spPr bwMode="gray">
          <a:xfrm>
            <a:off x="2625727" y="2119317"/>
            <a:ext cx="2139950" cy="3116263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20" descr="1"/>
          <p:cNvSpPr>
            <a:spLocks/>
          </p:cNvSpPr>
          <p:nvPr userDrawn="1"/>
        </p:nvSpPr>
        <p:spPr bwMode="gray">
          <a:xfrm>
            <a:off x="1130307" y="141606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 descr="55282"/>
          <p:cNvSpPr>
            <a:spLocks/>
          </p:cNvSpPr>
          <p:nvPr userDrawn="1"/>
        </p:nvSpPr>
        <p:spPr bwMode="gray">
          <a:xfrm>
            <a:off x="1085855" y="3730636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 userDrawn="1"/>
        </p:nvSpPr>
        <p:spPr bwMode="gray">
          <a:xfrm>
            <a:off x="1806578" y="2954337"/>
            <a:ext cx="1655763" cy="1655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920416" y="2606941"/>
            <a:ext cx="1410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0" b="1" i="1" dirty="0">
                <a:solidFill>
                  <a:srgbClr val="002060"/>
                </a:solidFill>
                <a:latin typeface="Arial" panose="020B0604020202020204" pitchFamily="34" charset="0"/>
              </a:rPr>
              <a:t>7</a:t>
            </a:r>
            <a:endParaRPr lang="uk-UA" sz="150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4847770" y="584394"/>
            <a:ext cx="7151587" cy="1801607"/>
          </a:xfrm>
        </p:spPr>
        <p:txBody>
          <a:bodyPr anchor="ctr">
            <a:normAutofit/>
          </a:bodyPr>
          <a:lstStyle>
            <a:lvl1pPr algn="r">
              <a:defRPr kumimoji="0" lang="uk-UA" sz="4400" b="1" i="0" u="none" strike="noStrike" kern="1200" cap="none" spc="0" normalizeH="0" baseline="0" dirty="0">
                <a:ln>
                  <a:noFill/>
                </a:ln>
                <a:solidFill>
                  <a:srgbClr val="1942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/>
                <a:ea typeface="+mj-ea"/>
                <a:cs typeface="+mj-cs"/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26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032382" y="3184362"/>
            <a:ext cx="7138989" cy="403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uk-UA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uk-UA" dirty="0"/>
              <a:t>Зразок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45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7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19426B"/>
                  </a:solidFill>
                  <a:latin typeface="Verdana"/>
                </a:rPr>
                <a:t> </a:t>
              </a: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39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8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269-1560-433C-88F4-3A78CD881B3D}" type="datetimeFigureOut">
              <a:rPr lang="uk-UA" smtClean="0"/>
              <a:t>27.04.2020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7771" y="695226"/>
            <a:ext cx="7137066" cy="1801607"/>
          </a:xfrm>
        </p:spPr>
        <p:txBody>
          <a:bodyPr>
            <a:noAutofit/>
          </a:bodyPr>
          <a:lstStyle/>
          <a:p>
            <a:pPr algn="ctr"/>
            <a:r>
              <a:rPr lang="uk-UA" sz="4800" dirty="0"/>
              <a:t>Разработка сценария и информационной модели для игры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6" name="Округлена прямокутна виноска 5"/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30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F6382-E844-4DC2-ACAB-D57A205B7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7" name="Picture 2" descr="computer, monitor icon">
            <a:extLst>
              <a:ext uri="{FF2B5EF4-FFF2-40B4-BE49-F238E27FC236}">
                <a16:creationId xmlns:a16="http://schemas.microsoft.com/office/drawing/2014/main" id="{2859C7CE-993B-4AC9-B805-5CB43939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010" y="3634038"/>
            <a:ext cx="2439294" cy="243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rmAutofit/>
          </a:bodyPr>
          <a:lstStyle/>
          <a:p>
            <a:r>
              <a:rPr lang="uk-UA" dirty="0"/>
              <a:t>Работаем в проекте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2008" y="1196763"/>
            <a:ext cx="1205014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00"/>
                </a:solidFill>
              </a:rPr>
              <a:t>П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роект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rgbClr val="FFFFFF"/>
                </a:solidFill>
              </a:rPr>
              <a:t>- это скоординированная деятельность человека (группы людей), направленная на достижение определенного результата за определенное время.</a:t>
            </a:r>
          </a:p>
        </p:txBody>
      </p:sp>
      <p:pic>
        <p:nvPicPr>
          <p:cNvPr id="8" name="Picture 2" descr="http://socialgantt.com/wp-content/themes/impacto/thumb.php?src=http://socialgantt.com/wp-content/uploads/2013/03/Best-Project-Management-Software.jpg&amp;h=284&amp;w=600&amp;zc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4"/>
          <a:stretch/>
        </p:blipFill>
        <p:spPr bwMode="auto">
          <a:xfrm>
            <a:off x="1119381" y="2736885"/>
            <a:ext cx="9955396" cy="371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rmAutofit/>
          </a:bodyPr>
          <a:lstStyle/>
          <a:p>
            <a:r>
              <a:rPr lang="uk-UA" dirty="0"/>
              <a:t>Работаем в проекте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interactive.ranok.com.ua/upload/image/porady/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96" y="2228349"/>
            <a:ext cx="6264400" cy="4281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03648" y="1196752"/>
            <a:ext cx="10718502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00"/>
                </a:solidFill>
              </a:rPr>
              <a:t>Ц</a:t>
            </a:r>
            <a:r>
              <a:rPr lang="uk-UA" sz="2800" b="1" i="1" kern="0" dirty="0" smtClean="0">
                <a:solidFill>
                  <a:srgbClr val="FFFF00"/>
                </a:solidFill>
              </a:rPr>
              <a:t>ель </a:t>
            </a:r>
            <a:r>
              <a:rPr lang="uk-UA" sz="2800" b="1" i="1" kern="0" dirty="0">
                <a:solidFill>
                  <a:srgbClr val="FFFF00"/>
                </a:solidFill>
              </a:rPr>
              <a:t>проекта </a:t>
            </a:r>
            <a:r>
              <a:rPr lang="uk-UA" sz="2800" b="1" i="1" kern="0" dirty="0">
                <a:solidFill>
                  <a:srgbClr val="FFFFFF"/>
                </a:solidFill>
              </a:rPr>
              <a:t>- это то, что мы хотим получить в результате его выполнения.</a:t>
            </a:r>
          </a:p>
        </p:txBody>
      </p:sp>
      <p:pic>
        <p:nvPicPr>
          <p:cNvPr id="15" name="Picture 2" descr="alert, attention, danger, error, exclamation, hanger, message, problem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" y="12350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rmAutofit/>
          </a:bodyPr>
          <a:lstStyle/>
          <a:p>
            <a:r>
              <a:rPr lang="uk-UA" dirty="0"/>
              <a:t>Работаем в проекте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projectmanage.com/files/financial-management-of-projec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20" y="2299263"/>
            <a:ext cx="6286368" cy="419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3648" y="1196752"/>
            <a:ext cx="10718502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indent="457200" algn="just"/>
            <a:r>
              <a:rPr lang="uk-UA" sz="2800" b="1" i="1" dirty="0">
                <a:solidFill>
                  <a:srgbClr val="FFFF00"/>
                </a:solidFill>
              </a:rPr>
              <a:t>З</a:t>
            </a:r>
            <a:r>
              <a:rPr lang="uk-UA" sz="2800" b="1" i="1" dirty="0" smtClean="0">
                <a:solidFill>
                  <a:srgbClr val="FFFF00"/>
                </a:solidFill>
              </a:rPr>
              <a:t>адача </a:t>
            </a:r>
            <a:r>
              <a:rPr lang="uk-UA" sz="2800" b="1" i="1" dirty="0">
                <a:solidFill>
                  <a:srgbClr val="FFFF00"/>
                </a:solidFill>
              </a:rPr>
              <a:t>проекта </a:t>
            </a:r>
            <a:r>
              <a:rPr lang="uk-UA" sz="2800" b="1" i="1" dirty="0">
                <a:solidFill>
                  <a:schemeClr val="bg1"/>
                </a:solidFill>
              </a:rPr>
              <a:t>- это действия, которые нужно выполнить для достижения цели проекта.</a:t>
            </a:r>
          </a:p>
        </p:txBody>
      </p:sp>
      <p:pic>
        <p:nvPicPr>
          <p:cNvPr id="12" name="Picture 2" descr="alert, attention, danger, error, exclamation, hanger, message, problem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" y="12350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Работаем в проекте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Люди разных профессий планируют и выполняют </a:t>
            </a:r>
            <a:r>
              <a:rPr lang="uk-UA" sz="2800" b="1" i="1" kern="0" dirty="0">
                <a:solidFill>
                  <a:srgbClr val="FFFF00"/>
                </a:solidFill>
              </a:rPr>
              <a:t>проекты</a:t>
            </a:r>
            <a:r>
              <a:rPr lang="uk-UA" sz="2800" b="1" i="1" kern="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1" name="Picture 2" descr="http://spcache.microsoft.com/education/HPHeroRedesign/EducationHomepagen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361507"/>
            <a:ext cx="12050142" cy="32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Работаем в проекте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2008" y="1196763"/>
            <a:ext cx="1205014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Самостоятельная работа над проектом с помощью учителя и одноклассников - длительный и ответственный процесс.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900003356"/>
              </p:ext>
            </p:extLst>
          </p:nvPr>
        </p:nvGraphicFramePr>
        <p:xfrm>
          <a:off x="179512" y="2278064"/>
          <a:ext cx="11942638" cy="4422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5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549477-FBBC-4698-85F2-62C82D35E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8">
                                            <p:graphicEl>
                                              <a:dgm id="{1A549477-FBBC-4698-85F2-62C82D35E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82B3B6-1E98-4F70-B947-09C9B5192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9682B3B6-1E98-4F70-B947-09C9B5192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9682B3B6-1E98-4F70-B947-09C9B5192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9682B3B6-1E98-4F70-B947-09C9B5192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A009C8-7ECF-4760-8EB0-48D16FF24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A2A009C8-7ECF-4760-8EB0-48D16FF24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dgm id="{A2A009C8-7ECF-4760-8EB0-48D16FF24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graphicEl>
                                              <a:dgm id="{A2A009C8-7ECF-4760-8EB0-48D16FF24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C85F53-BBEF-4DD2-9B58-CC35988C8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C1C85F53-BBEF-4DD2-9B58-CC35988C8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C1C85F53-BBEF-4DD2-9B58-CC35988C8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C1C85F53-BBEF-4DD2-9B58-CC35988C8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7BB880-23C5-4460-987D-F561B632F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877BB880-23C5-4460-987D-F561B632F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877BB880-23C5-4460-987D-F561B632F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graphicEl>
                                              <a:dgm id="{877BB880-23C5-4460-987D-F561B632F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869DE5-19A8-43F3-B19F-CB0ACDE18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27869DE5-19A8-43F3-B19F-CB0ACDE18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graphicEl>
                                              <a:dgm id="{27869DE5-19A8-43F3-B19F-CB0ACDE18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27869DE5-19A8-43F3-B19F-CB0ACDE18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8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Работаем в проекте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-26114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2008" y="1196763"/>
            <a:ext cx="12050142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Прежде чем приступить к работе над проектом, нужно тщательно продумать все от замысла до получения ожидаемого результата, а также спланировать, что нужно сделать и в какой форме. Поэтому работа над проектом должна состоять из следующих этапов: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62739553"/>
              </p:ext>
            </p:extLst>
          </p:nvPr>
        </p:nvGraphicFramePr>
        <p:xfrm>
          <a:off x="4544765" y="3490710"/>
          <a:ext cx="732230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http://www.tamagna.com/images/educ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88" y="3212976"/>
            <a:ext cx="3374077" cy="337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2EBA52-C63F-4FFB-813C-D276C87AD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>
                                            <p:graphicEl>
                                              <a:dgm id="{DA2EBA52-C63F-4FFB-813C-D276C87AD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2948DD-A0BD-48A2-A730-40CA1FDB0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412948DD-A0BD-48A2-A730-40CA1FDB0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2A8BCB-EDE3-45EB-AE04-C3A54ABA6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8">
                                            <p:graphicEl>
                                              <a:dgm id="{032A8BCB-EDE3-45EB-AE04-C3A54ABA6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672CB6-1F98-4F10-B970-E9A55B4B2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72672CB6-1F98-4F10-B970-E9A55B4B2A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D8321F-6B9A-4DFE-887A-81F9D3973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8">
                                            <p:graphicEl>
                                              <a:dgm id="{BED8321F-6B9A-4DFE-887A-81F9D3973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65CC8C-3EF8-4EE7-9AB1-AF8ABA46C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8765CC8C-3EF8-4EE7-9AB1-AF8ABA46C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2225DB6-DBB2-4B72-AD4E-F15352BA9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8">
                                            <p:graphicEl>
                                              <a:dgm id="{12225DB6-DBB2-4B72-AD4E-F15352BA9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334B692-5EB3-481B-B62A-12391070C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>
                                            <p:graphicEl>
                                              <a:dgm id="{5334B692-5EB3-481B-B62A-12391070C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4E2B0BB-1E83-4F51-BC61-EDD3D0060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8">
                                            <p:graphicEl>
                                              <a:dgm id="{B4E2B0BB-1E83-4F51-BC61-EDD3D0060A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65CF6B-9788-4659-8CB3-C39C33EFC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>
                                            <p:graphicEl>
                                              <a:dgm id="{4C65CF6B-9788-4659-8CB3-C39C33EFC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 err="1" smtClean="0"/>
              <a:t>Спасибо</a:t>
            </a:r>
            <a:r>
              <a:rPr lang="uk-UA" sz="5400" dirty="0" smtClean="0"/>
              <a:t> </a:t>
            </a:r>
            <a:r>
              <a:rPr lang="uk-UA" sz="5400" dirty="0"/>
              <a:t>за внимание!</a:t>
            </a:r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7" name="Округлена прямокутна виноска 5">
            <a:extLst>
              <a:ext uri="{FF2B5EF4-FFF2-40B4-BE49-F238E27FC236}">
                <a16:creationId xmlns:a16="http://schemas.microsoft.com/office/drawing/2014/main" id="{2601AE15-89F6-4C97-A0D5-28662169001A}"/>
              </a:ext>
            </a:extLst>
          </p:cNvPr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30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01D5B-DEA4-435A-809B-2D2AA8A3C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8" name="Picture 2" descr="computer, monitor icon">
            <a:extLst>
              <a:ext uri="{FF2B5EF4-FFF2-40B4-BE49-F238E27FC236}">
                <a16:creationId xmlns:a16="http://schemas.microsoft.com/office/drawing/2014/main" id="{B13D1BF0-1C43-4044-87FC-EF1AD27D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010" y="3634038"/>
            <a:ext cx="2439294" cy="243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астроювані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101280</TotalTime>
  <Words>175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Тема Office</vt:lpstr>
      <vt:lpstr>Разработка сценария и информационной модели для игры</vt:lpstr>
      <vt:lpstr>Работаем в проекте</vt:lpstr>
      <vt:lpstr>Работаем в проекте</vt:lpstr>
      <vt:lpstr>Работаем в проекте</vt:lpstr>
      <vt:lpstr>Работаем в проекте</vt:lpstr>
      <vt:lpstr>Работаем в проекте</vt:lpstr>
      <vt:lpstr>Работаем в проекте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Григоренко Сергій</dc:creator>
  <cp:lastModifiedBy>Пользователь Windows</cp:lastModifiedBy>
  <cp:revision>823</cp:revision>
  <dcterms:created xsi:type="dcterms:W3CDTF">2016-06-06T19:48:43Z</dcterms:created>
  <dcterms:modified xsi:type="dcterms:W3CDTF">2020-04-27T17:50:57Z</dcterms:modified>
</cp:coreProperties>
</file>