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81" r:id="rId4"/>
    <p:sldId id="282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00CC"/>
    <a:srgbClr val="000000"/>
    <a:srgbClr val="020A53"/>
    <a:srgbClr val="051F7C"/>
    <a:srgbClr val="003399"/>
    <a:srgbClr val="022589"/>
    <a:srgbClr val="80808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77B39-6135-4B9F-B852-B97EC92860EE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635A1BC2-4F7A-4B49-94AC-1B59C1364DD5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uk-UA" sz="3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rPr>
            <a:t>Комп'ютерні</a:t>
          </a:r>
          <a:r>
            <a:rPr lang="uk-UA" sz="2800" b="1" dirty="0" smtClean="0">
              <a:latin typeface="Calibri" pitchFamily="34" charset="0"/>
              <a:cs typeface="Calibri" pitchFamily="34" charset="0"/>
            </a:rPr>
            <a:t> </a:t>
          </a:r>
          <a:r>
            <a:rPr lang="uk-UA" sz="2800" b="1" spc="380" baseline="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мережі</a:t>
          </a:r>
          <a:r>
            <a:rPr lang="uk-UA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 </a:t>
          </a:r>
          <a:endParaRPr lang="ru-RU" sz="2800" b="1" dirty="0">
            <a:solidFill>
              <a:srgbClr val="FF0000"/>
            </a:solidFill>
            <a:latin typeface="Calibri" pitchFamily="34" charset="0"/>
            <a:cs typeface="Calibri" pitchFamily="34" charset="0"/>
          </a:endParaRPr>
        </a:p>
      </dgm:t>
    </dgm:pt>
    <dgm:pt modelId="{1C4342BC-C625-41AD-A255-FEA0D28F627E}" type="parTrans" cxnId="{42FB37AE-9574-4541-A2C3-0DAEEA422D11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E7B4AD40-8BDE-4E04-8A99-A415F6C29B5D}" type="sibTrans" cxnId="{42FB37AE-9574-4541-A2C3-0DAEEA422D11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8B764E0E-75A7-4973-A68C-B42DB20B526B}">
      <dgm:prSet phldrT="[Текст]" custT="1"/>
      <dgm:spPr/>
      <dgm:t>
        <a:bodyPr/>
        <a:lstStyle/>
        <a:p>
          <a:r>
            <a:rPr lang="uk-UA" sz="3600" b="1" dirty="0" smtClean="0">
              <a:solidFill>
                <a:srgbClr val="020A53"/>
              </a:solidFill>
              <a:latin typeface="Calibri" pitchFamily="34" charset="0"/>
              <a:cs typeface="Calibri" pitchFamily="34" charset="0"/>
            </a:rPr>
            <a:t>Локальна</a:t>
          </a:r>
          <a:endParaRPr lang="ru-RU" sz="2800" b="1" dirty="0">
            <a:solidFill>
              <a:srgbClr val="020A53"/>
            </a:solidFill>
            <a:latin typeface="Calibri" pitchFamily="34" charset="0"/>
            <a:cs typeface="Calibri" pitchFamily="34" charset="0"/>
          </a:endParaRPr>
        </a:p>
      </dgm:t>
    </dgm:pt>
    <dgm:pt modelId="{5FA13050-5E58-4DBD-9DBE-3610ABEC416D}" type="parTrans" cxnId="{DE79076B-55BC-4A36-9CE4-AF57893A1FCE}">
      <dgm:prSet custT="1"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7F71BECA-7020-43E2-A5FB-DDBAD164A834}" type="sibTrans" cxnId="{DE79076B-55BC-4A36-9CE4-AF57893A1FCE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1C520B98-D040-4A85-8247-3EAFEC0BFDFC}">
      <dgm:prSet phldrT="[Текст]" custT="1"/>
      <dgm:spPr/>
      <dgm:t>
        <a:bodyPr/>
        <a:lstStyle/>
        <a:p>
          <a:pPr algn="ctr"/>
          <a:r>
            <a:rPr lang="uk-UA" sz="1800" b="1" i="1" dirty="0" smtClean="0">
              <a:solidFill>
                <a:srgbClr val="051F7C"/>
              </a:solidFill>
              <a:latin typeface="Calibri" pitchFamily="34" charset="0"/>
              <a:cs typeface="Calibri" pitchFamily="34" charset="0"/>
            </a:rPr>
            <a:t>Локальний</a:t>
          </a:r>
          <a:r>
            <a:rPr lang="uk-UA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(</a:t>
          </a:r>
          <a:r>
            <a:rPr lang="uk-UA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лат. </a:t>
          </a:r>
          <a:r>
            <a:rPr lang="de-DE" sz="1800" b="1" i="1" dirty="0" err="1" smtClean="0">
              <a:solidFill>
                <a:srgbClr val="002060"/>
              </a:solidFill>
              <a:latin typeface="Segoe Print" pitchFamily="2" charset="0"/>
              <a:cs typeface="Calibri" pitchFamily="34" charset="0"/>
            </a:rPr>
            <a:t>locus</a:t>
          </a:r>
          <a:r>
            <a:rPr lang="de-DE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uk-UA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— </a:t>
          </a:r>
          <a:r>
            <a:rPr lang="uk-UA" sz="1800" b="1" i="1" dirty="0" smtClean="0">
              <a:solidFill>
                <a:srgbClr val="6600CC"/>
              </a:solidFill>
              <a:latin typeface="Calibri" pitchFamily="34" charset="0"/>
              <a:cs typeface="Calibri" pitchFamily="34" charset="0"/>
            </a:rPr>
            <a:t>місце</a:t>
          </a:r>
          <a:r>
            <a:rPr lang="uk-UA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) — місцевий, той, що не виходить за визначені межі.</a:t>
          </a:r>
          <a:endParaRPr lang="ru-RU" sz="1800" dirty="0">
            <a:solidFill>
              <a:srgbClr val="000000"/>
            </a:solidFill>
            <a:latin typeface="Calibri" pitchFamily="34" charset="0"/>
            <a:cs typeface="Calibri" pitchFamily="34" charset="0"/>
          </a:endParaRPr>
        </a:p>
      </dgm:t>
    </dgm:pt>
    <dgm:pt modelId="{C38FBFE6-BFDB-4F86-BB6B-D17357EC80EE}" type="parTrans" cxnId="{465D5001-DDFE-4FB7-B9AD-BDC575F2DB4C}">
      <dgm:prSet custT="1"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64C9C3CD-A2E5-4FDC-B1DD-613F01E0F561}" type="sibTrans" cxnId="{465D5001-DDFE-4FB7-B9AD-BDC575F2DB4C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ED5F75B2-3D08-42F5-B1D4-B0C1D6297978}">
      <dgm:prSet phldrT="[Текст]" custT="1"/>
      <dgm:spPr/>
      <dgm:t>
        <a:bodyPr/>
        <a:lstStyle/>
        <a:p>
          <a:r>
            <a:rPr lang="uk-UA" sz="3600" b="1" dirty="0" smtClean="0">
              <a:solidFill>
                <a:srgbClr val="020A53"/>
              </a:solidFill>
              <a:latin typeface="Calibri" pitchFamily="34" charset="0"/>
              <a:cs typeface="Calibri" pitchFamily="34" charset="0"/>
            </a:rPr>
            <a:t>Глобальна</a:t>
          </a:r>
          <a:endParaRPr lang="ru-RU" sz="2800" b="1" dirty="0">
            <a:solidFill>
              <a:srgbClr val="020A53"/>
            </a:solidFill>
            <a:latin typeface="Calibri" pitchFamily="34" charset="0"/>
            <a:cs typeface="Calibri" pitchFamily="34" charset="0"/>
          </a:endParaRPr>
        </a:p>
      </dgm:t>
    </dgm:pt>
    <dgm:pt modelId="{349C27DE-E45E-4224-A7D6-940CC1ECA50A}" type="parTrans" cxnId="{651E547B-B696-40D3-BB1C-1DDA015B4B47}">
      <dgm:prSet custT="1"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DA2E3D1D-D792-42A6-A742-527538A1A8B9}" type="sibTrans" cxnId="{651E547B-B696-40D3-BB1C-1DDA015B4B47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D9098E35-0C4B-4F5A-ACC5-A104701A7F86}">
      <dgm:prSet phldrT="[Текст]" custT="1"/>
      <dgm:spPr/>
      <dgm:t>
        <a:bodyPr/>
        <a:lstStyle/>
        <a:p>
          <a:pPr algn="ctr"/>
          <a:r>
            <a:rPr lang="uk-UA" sz="1800" b="1" i="1" dirty="0" smtClean="0">
              <a:solidFill>
                <a:srgbClr val="051F7C"/>
              </a:solidFill>
              <a:latin typeface="Calibri" pitchFamily="34" charset="0"/>
              <a:cs typeface="Calibri" pitchFamily="34" charset="0"/>
            </a:rPr>
            <a:t>Глобальний</a:t>
          </a:r>
          <a:r>
            <a:rPr lang="uk-UA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(</a:t>
          </a:r>
          <a:r>
            <a:rPr lang="uk-UA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лат. </a:t>
          </a:r>
          <a:r>
            <a:rPr lang="en-US" sz="1800" b="1" i="1" dirty="0" smtClean="0">
              <a:solidFill>
                <a:srgbClr val="002060"/>
              </a:solidFill>
              <a:latin typeface="Segoe Print" pitchFamily="2" charset="0"/>
              <a:cs typeface="Calibri" pitchFamily="34" charset="0"/>
            </a:rPr>
            <a:t>globe</a:t>
          </a:r>
          <a:r>
            <a:rPr lang="en-US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uk-UA" sz="1800" b="1" i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- </a:t>
          </a:r>
          <a:r>
            <a:rPr lang="uk-UA" sz="1800" b="1" i="1" dirty="0" smtClean="0">
              <a:solidFill>
                <a:srgbClr val="6600CC"/>
              </a:solidFill>
              <a:latin typeface="Calibri" pitchFamily="34" charset="0"/>
              <a:cs typeface="Calibri" pitchFamily="34" charset="0"/>
            </a:rPr>
            <a:t>земна куля</a:t>
          </a:r>
          <a:r>
            <a:rPr lang="uk-UA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) - той, що належить до всього світу, поширюється на весь світ.</a:t>
          </a:r>
          <a:endParaRPr lang="ru-RU" sz="1800" dirty="0">
            <a:solidFill>
              <a:srgbClr val="000000"/>
            </a:solidFill>
            <a:latin typeface="Calibri" pitchFamily="34" charset="0"/>
            <a:cs typeface="Calibri" pitchFamily="34" charset="0"/>
          </a:endParaRPr>
        </a:p>
      </dgm:t>
    </dgm:pt>
    <dgm:pt modelId="{D57B895C-D3F0-4D03-A931-B66FE385B713}" type="parTrans" cxnId="{72F6C11C-0F12-405D-B85D-EE7BAE17AE3E}">
      <dgm:prSet custT="1"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F62A7A3A-A189-49F2-980B-A5315E352F92}" type="sibTrans" cxnId="{72F6C11C-0F12-405D-B85D-EE7BAE17AE3E}">
      <dgm:prSet/>
      <dgm:spPr/>
      <dgm:t>
        <a:bodyPr/>
        <a:lstStyle/>
        <a:p>
          <a:endParaRPr lang="ru-RU" sz="28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gm:t>
    </dgm:pt>
    <dgm:pt modelId="{CFD8D4F5-0CF6-45A8-9EF8-CA0CABF00B94}" type="pres">
      <dgm:prSet presAssocID="{12A77B39-6135-4B9F-B852-B97EC92860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CCA7628-2842-4B00-B9F8-2E79934B1C24}" type="pres">
      <dgm:prSet presAssocID="{635A1BC2-4F7A-4B49-94AC-1B59C1364DD5}" presName="root1" presStyleCnt="0"/>
      <dgm:spPr/>
      <dgm:t>
        <a:bodyPr/>
        <a:lstStyle/>
        <a:p>
          <a:endParaRPr lang="uk-UA"/>
        </a:p>
      </dgm:t>
    </dgm:pt>
    <dgm:pt modelId="{E283B961-745D-4B0A-89FA-02AED3D32559}" type="pres">
      <dgm:prSet presAssocID="{635A1BC2-4F7A-4B49-94AC-1B59C1364DD5}" presName="LevelOneTextNode" presStyleLbl="node0" presStyleIdx="0" presStyleCnt="1" custScaleX="13829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uk-UA"/>
        </a:p>
      </dgm:t>
    </dgm:pt>
    <dgm:pt modelId="{2C222F76-E7F7-4EC0-9AF2-3CD2BA1F2356}" type="pres">
      <dgm:prSet presAssocID="{635A1BC2-4F7A-4B49-94AC-1B59C1364DD5}" presName="level2hierChild" presStyleCnt="0"/>
      <dgm:spPr/>
      <dgm:t>
        <a:bodyPr/>
        <a:lstStyle/>
        <a:p>
          <a:endParaRPr lang="uk-UA"/>
        </a:p>
      </dgm:t>
    </dgm:pt>
    <dgm:pt modelId="{2CCA83DA-4651-4724-AD52-FAB40F160265}" type="pres">
      <dgm:prSet presAssocID="{5FA13050-5E58-4DBD-9DBE-3610ABEC416D}" presName="conn2-1" presStyleLbl="parChTrans1D2" presStyleIdx="0" presStyleCnt="2"/>
      <dgm:spPr/>
      <dgm:t>
        <a:bodyPr/>
        <a:lstStyle/>
        <a:p>
          <a:endParaRPr lang="uk-UA"/>
        </a:p>
      </dgm:t>
    </dgm:pt>
    <dgm:pt modelId="{1C8C7A8B-FF83-4BA6-A99D-CA869B414F36}" type="pres">
      <dgm:prSet presAssocID="{5FA13050-5E58-4DBD-9DBE-3610ABEC416D}" presName="connTx" presStyleLbl="parChTrans1D2" presStyleIdx="0" presStyleCnt="2"/>
      <dgm:spPr/>
      <dgm:t>
        <a:bodyPr/>
        <a:lstStyle/>
        <a:p>
          <a:endParaRPr lang="uk-UA"/>
        </a:p>
      </dgm:t>
    </dgm:pt>
    <dgm:pt modelId="{6F1CB7D2-D7D1-4C23-BFD4-EA8B21D93614}" type="pres">
      <dgm:prSet presAssocID="{8B764E0E-75A7-4973-A68C-B42DB20B526B}" presName="root2" presStyleCnt="0"/>
      <dgm:spPr/>
      <dgm:t>
        <a:bodyPr/>
        <a:lstStyle/>
        <a:p>
          <a:endParaRPr lang="uk-UA"/>
        </a:p>
      </dgm:t>
    </dgm:pt>
    <dgm:pt modelId="{AF6BCC4D-FBBF-44F3-939E-BD55EA2FD223}" type="pres">
      <dgm:prSet presAssocID="{8B764E0E-75A7-4973-A68C-B42DB20B526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3CD98C83-670D-496E-8979-0C594566B596}" type="pres">
      <dgm:prSet presAssocID="{8B764E0E-75A7-4973-A68C-B42DB20B526B}" presName="level3hierChild" presStyleCnt="0"/>
      <dgm:spPr/>
      <dgm:t>
        <a:bodyPr/>
        <a:lstStyle/>
        <a:p>
          <a:endParaRPr lang="uk-UA"/>
        </a:p>
      </dgm:t>
    </dgm:pt>
    <dgm:pt modelId="{BC5BDE32-5433-4880-99C6-484788D6E1DA}" type="pres">
      <dgm:prSet presAssocID="{C38FBFE6-BFDB-4F86-BB6B-D17357EC80EE}" presName="conn2-1" presStyleLbl="parChTrans1D3" presStyleIdx="0" presStyleCnt="2"/>
      <dgm:spPr/>
      <dgm:t>
        <a:bodyPr/>
        <a:lstStyle/>
        <a:p>
          <a:endParaRPr lang="uk-UA"/>
        </a:p>
      </dgm:t>
    </dgm:pt>
    <dgm:pt modelId="{6A1A4D91-5D09-4E9D-9548-C9E2CAD4CA76}" type="pres">
      <dgm:prSet presAssocID="{C38FBFE6-BFDB-4F86-BB6B-D17357EC80EE}" presName="connTx" presStyleLbl="parChTrans1D3" presStyleIdx="0" presStyleCnt="2"/>
      <dgm:spPr/>
      <dgm:t>
        <a:bodyPr/>
        <a:lstStyle/>
        <a:p>
          <a:endParaRPr lang="uk-UA"/>
        </a:p>
      </dgm:t>
    </dgm:pt>
    <dgm:pt modelId="{43BC8EA9-C886-4F79-A3C5-1E299F93D20D}" type="pres">
      <dgm:prSet presAssocID="{1C520B98-D040-4A85-8247-3EAFEC0BFDFC}" presName="root2" presStyleCnt="0"/>
      <dgm:spPr/>
      <dgm:t>
        <a:bodyPr/>
        <a:lstStyle/>
        <a:p>
          <a:endParaRPr lang="uk-UA"/>
        </a:p>
      </dgm:t>
    </dgm:pt>
    <dgm:pt modelId="{D1A083B8-F328-45F7-9D8B-3A83860F4D8A}" type="pres">
      <dgm:prSet presAssocID="{1C520B98-D040-4A85-8247-3EAFEC0BFDFC}" presName="LevelTwoTextNode" presStyleLbl="node3" presStyleIdx="0" presStyleCnt="2" custScaleX="149567" custLinFactNeighborX="2335" custLinFactNeighborY="8597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87E13EAE-50CE-4570-95BD-A366619370FF}" type="pres">
      <dgm:prSet presAssocID="{1C520B98-D040-4A85-8247-3EAFEC0BFDFC}" presName="level3hierChild" presStyleCnt="0"/>
      <dgm:spPr/>
      <dgm:t>
        <a:bodyPr/>
        <a:lstStyle/>
        <a:p>
          <a:endParaRPr lang="uk-UA"/>
        </a:p>
      </dgm:t>
    </dgm:pt>
    <dgm:pt modelId="{FFB9CCD5-4145-416D-BC3E-E110E6DA9E80}" type="pres">
      <dgm:prSet presAssocID="{349C27DE-E45E-4224-A7D6-940CC1ECA50A}" presName="conn2-1" presStyleLbl="parChTrans1D2" presStyleIdx="1" presStyleCnt="2"/>
      <dgm:spPr/>
      <dgm:t>
        <a:bodyPr/>
        <a:lstStyle/>
        <a:p>
          <a:endParaRPr lang="uk-UA"/>
        </a:p>
      </dgm:t>
    </dgm:pt>
    <dgm:pt modelId="{F4115912-338B-4581-A10C-3809D03BA560}" type="pres">
      <dgm:prSet presAssocID="{349C27DE-E45E-4224-A7D6-940CC1ECA50A}" presName="connTx" presStyleLbl="parChTrans1D2" presStyleIdx="1" presStyleCnt="2"/>
      <dgm:spPr/>
      <dgm:t>
        <a:bodyPr/>
        <a:lstStyle/>
        <a:p>
          <a:endParaRPr lang="uk-UA"/>
        </a:p>
      </dgm:t>
    </dgm:pt>
    <dgm:pt modelId="{20FD3E9A-851A-48B4-A8AC-96F1F9FADAC8}" type="pres">
      <dgm:prSet presAssocID="{ED5F75B2-3D08-42F5-B1D4-B0C1D6297978}" presName="root2" presStyleCnt="0"/>
      <dgm:spPr/>
      <dgm:t>
        <a:bodyPr/>
        <a:lstStyle/>
        <a:p>
          <a:endParaRPr lang="uk-UA"/>
        </a:p>
      </dgm:t>
    </dgm:pt>
    <dgm:pt modelId="{AD5BB1DD-FC1E-4A49-9F06-B208E8843964}" type="pres">
      <dgm:prSet presAssocID="{ED5F75B2-3D08-42F5-B1D4-B0C1D62979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3A051E8-F29A-4607-987F-E813C7817DB6}" type="pres">
      <dgm:prSet presAssocID="{ED5F75B2-3D08-42F5-B1D4-B0C1D6297978}" presName="level3hierChild" presStyleCnt="0"/>
      <dgm:spPr/>
      <dgm:t>
        <a:bodyPr/>
        <a:lstStyle/>
        <a:p>
          <a:endParaRPr lang="uk-UA"/>
        </a:p>
      </dgm:t>
    </dgm:pt>
    <dgm:pt modelId="{AEB3CB6B-94C9-44BC-A8BC-AC0B39069B82}" type="pres">
      <dgm:prSet presAssocID="{D57B895C-D3F0-4D03-A931-B66FE385B713}" presName="conn2-1" presStyleLbl="parChTrans1D3" presStyleIdx="1" presStyleCnt="2"/>
      <dgm:spPr/>
      <dgm:t>
        <a:bodyPr/>
        <a:lstStyle/>
        <a:p>
          <a:endParaRPr lang="uk-UA"/>
        </a:p>
      </dgm:t>
    </dgm:pt>
    <dgm:pt modelId="{12E0444F-4627-437D-A342-326B69B21982}" type="pres">
      <dgm:prSet presAssocID="{D57B895C-D3F0-4D03-A931-B66FE385B713}" presName="connTx" presStyleLbl="parChTrans1D3" presStyleIdx="1" presStyleCnt="2"/>
      <dgm:spPr/>
      <dgm:t>
        <a:bodyPr/>
        <a:lstStyle/>
        <a:p>
          <a:endParaRPr lang="uk-UA"/>
        </a:p>
      </dgm:t>
    </dgm:pt>
    <dgm:pt modelId="{C96E35B7-3787-4B9F-BD86-07126CDD81D5}" type="pres">
      <dgm:prSet presAssocID="{D9098E35-0C4B-4F5A-ACC5-A104701A7F86}" presName="root2" presStyleCnt="0"/>
      <dgm:spPr/>
      <dgm:t>
        <a:bodyPr/>
        <a:lstStyle/>
        <a:p>
          <a:endParaRPr lang="uk-UA"/>
        </a:p>
      </dgm:t>
    </dgm:pt>
    <dgm:pt modelId="{4707F905-51BA-4976-8A21-24D88062D640}" type="pres">
      <dgm:prSet presAssocID="{D9098E35-0C4B-4F5A-ACC5-A104701A7F86}" presName="LevelTwoTextNode" presStyleLbl="node3" presStyleIdx="1" presStyleCnt="2" custScaleX="14916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3A4CB29-9143-4D49-94A3-60DC702D53B2}" type="pres">
      <dgm:prSet presAssocID="{D9098E35-0C4B-4F5A-ACC5-A104701A7F86}" presName="level3hierChild" presStyleCnt="0"/>
      <dgm:spPr/>
      <dgm:t>
        <a:bodyPr/>
        <a:lstStyle/>
        <a:p>
          <a:endParaRPr lang="uk-UA"/>
        </a:p>
      </dgm:t>
    </dgm:pt>
  </dgm:ptLst>
  <dgm:cxnLst>
    <dgm:cxn modelId="{C9E054F6-9006-49F3-BE80-7A29E8EAD944}" type="presOf" srcId="{D57B895C-D3F0-4D03-A931-B66FE385B713}" destId="{AEB3CB6B-94C9-44BC-A8BC-AC0B39069B82}" srcOrd="0" destOrd="0" presId="urn:microsoft.com/office/officeart/2008/layout/HorizontalMultiLevelHierarchy"/>
    <dgm:cxn modelId="{4801253C-B705-4565-BF1A-C09C829CFDD1}" type="presOf" srcId="{349C27DE-E45E-4224-A7D6-940CC1ECA50A}" destId="{F4115912-338B-4581-A10C-3809D03BA560}" srcOrd="1" destOrd="0" presId="urn:microsoft.com/office/officeart/2008/layout/HorizontalMultiLevelHierarchy"/>
    <dgm:cxn modelId="{DE79076B-55BC-4A36-9CE4-AF57893A1FCE}" srcId="{635A1BC2-4F7A-4B49-94AC-1B59C1364DD5}" destId="{8B764E0E-75A7-4973-A68C-B42DB20B526B}" srcOrd="0" destOrd="0" parTransId="{5FA13050-5E58-4DBD-9DBE-3610ABEC416D}" sibTransId="{7F71BECA-7020-43E2-A5FB-DDBAD164A834}"/>
    <dgm:cxn modelId="{2E54599B-0D0D-4540-8E61-3C4693F53D48}" type="presOf" srcId="{D57B895C-D3F0-4D03-A931-B66FE385B713}" destId="{12E0444F-4627-437D-A342-326B69B21982}" srcOrd="1" destOrd="0" presId="urn:microsoft.com/office/officeart/2008/layout/HorizontalMultiLevelHierarchy"/>
    <dgm:cxn modelId="{54A55670-101D-4950-BC37-C2C7EF812C10}" type="presOf" srcId="{12A77B39-6135-4B9F-B852-B97EC92860EE}" destId="{CFD8D4F5-0CF6-45A8-9EF8-CA0CABF00B94}" srcOrd="0" destOrd="0" presId="urn:microsoft.com/office/officeart/2008/layout/HorizontalMultiLevelHierarchy"/>
    <dgm:cxn modelId="{42FB37AE-9574-4541-A2C3-0DAEEA422D11}" srcId="{12A77B39-6135-4B9F-B852-B97EC92860EE}" destId="{635A1BC2-4F7A-4B49-94AC-1B59C1364DD5}" srcOrd="0" destOrd="0" parTransId="{1C4342BC-C625-41AD-A255-FEA0D28F627E}" sibTransId="{E7B4AD40-8BDE-4E04-8A99-A415F6C29B5D}"/>
    <dgm:cxn modelId="{651E547B-B696-40D3-BB1C-1DDA015B4B47}" srcId="{635A1BC2-4F7A-4B49-94AC-1B59C1364DD5}" destId="{ED5F75B2-3D08-42F5-B1D4-B0C1D6297978}" srcOrd="1" destOrd="0" parTransId="{349C27DE-E45E-4224-A7D6-940CC1ECA50A}" sibTransId="{DA2E3D1D-D792-42A6-A742-527538A1A8B9}"/>
    <dgm:cxn modelId="{E045DAB2-A9AB-4EFC-8A3F-8182373A0F85}" type="presOf" srcId="{C38FBFE6-BFDB-4F86-BB6B-D17357EC80EE}" destId="{BC5BDE32-5433-4880-99C6-484788D6E1DA}" srcOrd="0" destOrd="0" presId="urn:microsoft.com/office/officeart/2008/layout/HorizontalMultiLevelHierarchy"/>
    <dgm:cxn modelId="{1C9C27AF-F015-4FE1-8ED0-2C660A2305E2}" type="presOf" srcId="{635A1BC2-4F7A-4B49-94AC-1B59C1364DD5}" destId="{E283B961-745D-4B0A-89FA-02AED3D32559}" srcOrd="0" destOrd="0" presId="urn:microsoft.com/office/officeart/2008/layout/HorizontalMultiLevelHierarchy"/>
    <dgm:cxn modelId="{0D19DC2D-5EC5-46B9-A939-77497590DCC2}" type="presOf" srcId="{8B764E0E-75A7-4973-A68C-B42DB20B526B}" destId="{AF6BCC4D-FBBF-44F3-939E-BD55EA2FD223}" srcOrd="0" destOrd="0" presId="urn:microsoft.com/office/officeart/2008/layout/HorizontalMultiLevelHierarchy"/>
    <dgm:cxn modelId="{465D5001-DDFE-4FB7-B9AD-BDC575F2DB4C}" srcId="{8B764E0E-75A7-4973-A68C-B42DB20B526B}" destId="{1C520B98-D040-4A85-8247-3EAFEC0BFDFC}" srcOrd="0" destOrd="0" parTransId="{C38FBFE6-BFDB-4F86-BB6B-D17357EC80EE}" sibTransId="{64C9C3CD-A2E5-4FDC-B1DD-613F01E0F561}"/>
    <dgm:cxn modelId="{DEE388E9-4D7E-402E-BC81-4B91FC6AF940}" type="presOf" srcId="{5FA13050-5E58-4DBD-9DBE-3610ABEC416D}" destId="{2CCA83DA-4651-4724-AD52-FAB40F160265}" srcOrd="0" destOrd="0" presId="urn:microsoft.com/office/officeart/2008/layout/HorizontalMultiLevelHierarchy"/>
    <dgm:cxn modelId="{483B6627-1BE2-4A50-B043-56D125803611}" type="presOf" srcId="{D9098E35-0C4B-4F5A-ACC5-A104701A7F86}" destId="{4707F905-51BA-4976-8A21-24D88062D640}" srcOrd="0" destOrd="0" presId="urn:microsoft.com/office/officeart/2008/layout/HorizontalMultiLevelHierarchy"/>
    <dgm:cxn modelId="{5A4EB31E-C9E6-4AEB-A195-AD343B37EE23}" type="presOf" srcId="{5FA13050-5E58-4DBD-9DBE-3610ABEC416D}" destId="{1C8C7A8B-FF83-4BA6-A99D-CA869B414F36}" srcOrd="1" destOrd="0" presId="urn:microsoft.com/office/officeart/2008/layout/HorizontalMultiLevelHierarchy"/>
    <dgm:cxn modelId="{B66D0C9E-272A-4A60-BC8F-41D61EE62041}" type="presOf" srcId="{1C520B98-D040-4A85-8247-3EAFEC0BFDFC}" destId="{D1A083B8-F328-45F7-9D8B-3A83860F4D8A}" srcOrd="0" destOrd="0" presId="urn:microsoft.com/office/officeart/2008/layout/HorizontalMultiLevelHierarchy"/>
    <dgm:cxn modelId="{72F6C11C-0F12-405D-B85D-EE7BAE17AE3E}" srcId="{ED5F75B2-3D08-42F5-B1D4-B0C1D6297978}" destId="{D9098E35-0C4B-4F5A-ACC5-A104701A7F86}" srcOrd="0" destOrd="0" parTransId="{D57B895C-D3F0-4D03-A931-B66FE385B713}" sibTransId="{F62A7A3A-A189-49F2-980B-A5315E352F92}"/>
    <dgm:cxn modelId="{55E40CB2-6F56-4390-A5FE-71411AED8334}" type="presOf" srcId="{349C27DE-E45E-4224-A7D6-940CC1ECA50A}" destId="{FFB9CCD5-4145-416D-BC3E-E110E6DA9E80}" srcOrd="0" destOrd="0" presId="urn:microsoft.com/office/officeart/2008/layout/HorizontalMultiLevelHierarchy"/>
    <dgm:cxn modelId="{A407CE3D-080D-47A6-8CC7-5C1189A2AD38}" type="presOf" srcId="{C38FBFE6-BFDB-4F86-BB6B-D17357EC80EE}" destId="{6A1A4D91-5D09-4E9D-9548-C9E2CAD4CA76}" srcOrd="1" destOrd="0" presId="urn:microsoft.com/office/officeart/2008/layout/HorizontalMultiLevelHierarchy"/>
    <dgm:cxn modelId="{734787E6-1F85-49BB-B8DF-35540CCE4DBF}" type="presOf" srcId="{ED5F75B2-3D08-42F5-B1D4-B0C1D6297978}" destId="{AD5BB1DD-FC1E-4A49-9F06-B208E8843964}" srcOrd="0" destOrd="0" presId="urn:microsoft.com/office/officeart/2008/layout/HorizontalMultiLevelHierarchy"/>
    <dgm:cxn modelId="{9B6A8551-A8B7-44EC-A884-8492A5B85693}" type="presParOf" srcId="{CFD8D4F5-0CF6-45A8-9EF8-CA0CABF00B94}" destId="{8CCA7628-2842-4B00-B9F8-2E79934B1C24}" srcOrd="0" destOrd="0" presId="urn:microsoft.com/office/officeart/2008/layout/HorizontalMultiLevelHierarchy"/>
    <dgm:cxn modelId="{752A0565-46B1-4AC6-8BA4-684F16EE3B71}" type="presParOf" srcId="{8CCA7628-2842-4B00-B9F8-2E79934B1C24}" destId="{E283B961-745D-4B0A-89FA-02AED3D32559}" srcOrd="0" destOrd="0" presId="urn:microsoft.com/office/officeart/2008/layout/HorizontalMultiLevelHierarchy"/>
    <dgm:cxn modelId="{5E161117-472A-45D9-87B4-4C66E89BAC1A}" type="presParOf" srcId="{8CCA7628-2842-4B00-B9F8-2E79934B1C24}" destId="{2C222F76-E7F7-4EC0-9AF2-3CD2BA1F2356}" srcOrd="1" destOrd="0" presId="urn:microsoft.com/office/officeart/2008/layout/HorizontalMultiLevelHierarchy"/>
    <dgm:cxn modelId="{DB5B3083-49E6-4D0D-BB78-E47B6DD474C8}" type="presParOf" srcId="{2C222F76-E7F7-4EC0-9AF2-3CD2BA1F2356}" destId="{2CCA83DA-4651-4724-AD52-FAB40F160265}" srcOrd="0" destOrd="0" presId="urn:microsoft.com/office/officeart/2008/layout/HorizontalMultiLevelHierarchy"/>
    <dgm:cxn modelId="{0BB21A35-9822-4BFF-8125-EEA6AE628E61}" type="presParOf" srcId="{2CCA83DA-4651-4724-AD52-FAB40F160265}" destId="{1C8C7A8B-FF83-4BA6-A99D-CA869B414F36}" srcOrd="0" destOrd="0" presId="urn:microsoft.com/office/officeart/2008/layout/HorizontalMultiLevelHierarchy"/>
    <dgm:cxn modelId="{5AD85F79-BD3D-4D6C-993E-823EB45515FC}" type="presParOf" srcId="{2C222F76-E7F7-4EC0-9AF2-3CD2BA1F2356}" destId="{6F1CB7D2-D7D1-4C23-BFD4-EA8B21D93614}" srcOrd="1" destOrd="0" presId="urn:microsoft.com/office/officeart/2008/layout/HorizontalMultiLevelHierarchy"/>
    <dgm:cxn modelId="{74DFDAB4-4F0B-47DA-A154-2E62AD411740}" type="presParOf" srcId="{6F1CB7D2-D7D1-4C23-BFD4-EA8B21D93614}" destId="{AF6BCC4D-FBBF-44F3-939E-BD55EA2FD223}" srcOrd="0" destOrd="0" presId="urn:microsoft.com/office/officeart/2008/layout/HorizontalMultiLevelHierarchy"/>
    <dgm:cxn modelId="{AF538961-6CAE-444D-94ED-B7D6B9CB9CCC}" type="presParOf" srcId="{6F1CB7D2-D7D1-4C23-BFD4-EA8B21D93614}" destId="{3CD98C83-670D-496E-8979-0C594566B596}" srcOrd="1" destOrd="0" presId="urn:microsoft.com/office/officeart/2008/layout/HorizontalMultiLevelHierarchy"/>
    <dgm:cxn modelId="{5FE4775F-38B3-4719-ADD9-114E3A9372A0}" type="presParOf" srcId="{3CD98C83-670D-496E-8979-0C594566B596}" destId="{BC5BDE32-5433-4880-99C6-484788D6E1DA}" srcOrd="0" destOrd="0" presId="urn:microsoft.com/office/officeart/2008/layout/HorizontalMultiLevelHierarchy"/>
    <dgm:cxn modelId="{5FCC3507-B4DD-4B4A-A474-5F73619127C5}" type="presParOf" srcId="{BC5BDE32-5433-4880-99C6-484788D6E1DA}" destId="{6A1A4D91-5D09-4E9D-9548-C9E2CAD4CA76}" srcOrd="0" destOrd="0" presId="urn:microsoft.com/office/officeart/2008/layout/HorizontalMultiLevelHierarchy"/>
    <dgm:cxn modelId="{4573B378-0B71-42E9-906B-AD7EB42892F5}" type="presParOf" srcId="{3CD98C83-670D-496E-8979-0C594566B596}" destId="{43BC8EA9-C886-4F79-A3C5-1E299F93D20D}" srcOrd="1" destOrd="0" presId="urn:microsoft.com/office/officeart/2008/layout/HorizontalMultiLevelHierarchy"/>
    <dgm:cxn modelId="{1DAA5D21-A0EE-4BFA-82AB-E69136883221}" type="presParOf" srcId="{43BC8EA9-C886-4F79-A3C5-1E299F93D20D}" destId="{D1A083B8-F328-45F7-9D8B-3A83860F4D8A}" srcOrd="0" destOrd="0" presId="urn:microsoft.com/office/officeart/2008/layout/HorizontalMultiLevelHierarchy"/>
    <dgm:cxn modelId="{B133513A-3949-416F-9074-88966B3E5F5E}" type="presParOf" srcId="{43BC8EA9-C886-4F79-A3C5-1E299F93D20D}" destId="{87E13EAE-50CE-4570-95BD-A366619370FF}" srcOrd="1" destOrd="0" presId="urn:microsoft.com/office/officeart/2008/layout/HorizontalMultiLevelHierarchy"/>
    <dgm:cxn modelId="{0560FE86-48AD-4DF3-8284-478FAE2D9BF6}" type="presParOf" srcId="{2C222F76-E7F7-4EC0-9AF2-3CD2BA1F2356}" destId="{FFB9CCD5-4145-416D-BC3E-E110E6DA9E80}" srcOrd="2" destOrd="0" presId="urn:microsoft.com/office/officeart/2008/layout/HorizontalMultiLevelHierarchy"/>
    <dgm:cxn modelId="{E78516DD-2B18-491D-8842-CAAD2825F6E0}" type="presParOf" srcId="{FFB9CCD5-4145-416D-BC3E-E110E6DA9E80}" destId="{F4115912-338B-4581-A10C-3809D03BA560}" srcOrd="0" destOrd="0" presId="urn:microsoft.com/office/officeart/2008/layout/HorizontalMultiLevelHierarchy"/>
    <dgm:cxn modelId="{6CDD6726-D218-4D39-99B4-DD1760A718B0}" type="presParOf" srcId="{2C222F76-E7F7-4EC0-9AF2-3CD2BA1F2356}" destId="{20FD3E9A-851A-48B4-A8AC-96F1F9FADAC8}" srcOrd="3" destOrd="0" presId="urn:microsoft.com/office/officeart/2008/layout/HorizontalMultiLevelHierarchy"/>
    <dgm:cxn modelId="{A0AE02C6-B33E-4939-91CC-2158E60A000A}" type="presParOf" srcId="{20FD3E9A-851A-48B4-A8AC-96F1F9FADAC8}" destId="{AD5BB1DD-FC1E-4A49-9F06-B208E8843964}" srcOrd="0" destOrd="0" presId="urn:microsoft.com/office/officeart/2008/layout/HorizontalMultiLevelHierarchy"/>
    <dgm:cxn modelId="{308C9C5A-910E-435F-A945-E5113D425629}" type="presParOf" srcId="{20FD3E9A-851A-48B4-A8AC-96F1F9FADAC8}" destId="{E3A051E8-F29A-4607-987F-E813C7817DB6}" srcOrd="1" destOrd="0" presId="urn:microsoft.com/office/officeart/2008/layout/HorizontalMultiLevelHierarchy"/>
    <dgm:cxn modelId="{CBF3F3A0-336B-4817-B5AC-B550A96C46E5}" type="presParOf" srcId="{E3A051E8-F29A-4607-987F-E813C7817DB6}" destId="{AEB3CB6B-94C9-44BC-A8BC-AC0B39069B82}" srcOrd="0" destOrd="0" presId="urn:microsoft.com/office/officeart/2008/layout/HorizontalMultiLevelHierarchy"/>
    <dgm:cxn modelId="{04324481-F7D6-4C59-9006-2129B6D6B7B2}" type="presParOf" srcId="{AEB3CB6B-94C9-44BC-A8BC-AC0B39069B82}" destId="{12E0444F-4627-437D-A342-326B69B21982}" srcOrd="0" destOrd="0" presId="urn:microsoft.com/office/officeart/2008/layout/HorizontalMultiLevelHierarchy"/>
    <dgm:cxn modelId="{D8BBC5DD-0D78-4D55-8816-8852DB0B72D6}" type="presParOf" srcId="{E3A051E8-F29A-4607-987F-E813C7817DB6}" destId="{C96E35B7-3787-4B9F-BD86-07126CDD81D5}" srcOrd="1" destOrd="0" presId="urn:microsoft.com/office/officeart/2008/layout/HorizontalMultiLevelHierarchy"/>
    <dgm:cxn modelId="{9B67ECA8-0F54-408C-BAFB-FB8E7339E1B3}" type="presParOf" srcId="{C96E35B7-3787-4B9F-BD86-07126CDD81D5}" destId="{4707F905-51BA-4976-8A21-24D88062D640}" srcOrd="0" destOrd="0" presId="urn:microsoft.com/office/officeart/2008/layout/HorizontalMultiLevelHierarchy"/>
    <dgm:cxn modelId="{F49778C6-7CA7-41BB-8F8D-312B5B964E12}" type="presParOf" srcId="{C96E35B7-3787-4B9F-BD86-07126CDD81D5}" destId="{F3A4CB29-9143-4D49-94A3-60DC702D53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77B39-6135-4B9F-B852-B97EC92860EE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FD8D4F5-0CF6-45A8-9EF8-CA0CABF00B94}" type="pres">
      <dgm:prSet presAssocID="{12A77B39-6135-4B9F-B852-B97EC92860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</dgm:ptLst>
  <dgm:cxnLst>
    <dgm:cxn modelId="{AE4F414C-494F-4D6C-AB80-62F17E0BDEFD}" type="presOf" srcId="{12A77B39-6135-4B9F-B852-B97EC92860EE}" destId="{CFD8D4F5-0CF6-45A8-9EF8-CA0CABF00B94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CB6B-94C9-44BC-A8BC-AC0B39069B82}">
      <dsp:nvSpPr>
        <dsp:cNvPr id="0" name=""/>
        <dsp:cNvSpPr/>
      </dsp:nvSpPr>
      <dsp:spPr>
        <a:xfrm>
          <a:off x="4101596" y="2685838"/>
          <a:ext cx="505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13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sp:txBody>
      <dsp:txXfrm>
        <a:off x="4341533" y="2718929"/>
        <a:ext cx="25256" cy="25256"/>
      </dsp:txXfrm>
    </dsp:sp>
    <dsp:sp modelId="{FFB9CCD5-4145-416D-BC3E-E110E6DA9E80}">
      <dsp:nvSpPr>
        <dsp:cNvPr id="0" name=""/>
        <dsp:cNvSpPr/>
      </dsp:nvSpPr>
      <dsp:spPr>
        <a:xfrm>
          <a:off x="1070805" y="2250297"/>
          <a:ext cx="505131" cy="48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565" y="0"/>
              </a:lnTo>
              <a:lnTo>
                <a:pt x="252565" y="481261"/>
              </a:lnTo>
              <a:lnTo>
                <a:pt x="505131" y="48126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sp:txBody>
      <dsp:txXfrm>
        <a:off x="1305928" y="2473485"/>
        <a:ext cx="34884" cy="34884"/>
      </dsp:txXfrm>
    </dsp:sp>
    <dsp:sp modelId="{BC5BDE32-5433-4880-99C6-484788D6E1DA}">
      <dsp:nvSpPr>
        <dsp:cNvPr id="0" name=""/>
        <dsp:cNvSpPr/>
      </dsp:nvSpPr>
      <dsp:spPr>
        <a:xfrm>
          <a:off x="4101596" y="1723315"/>
          <a:ext cx="511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508" y="45720"/>
              </a:lnTo>
              <a:lnTo>
                <a:pt x="255508" y="111918"/>
              </a:lnTo>
              <a:lnTo>
                <a:pt x="511017" y="1119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sp:txBody>
      <dsp:txXfrm>
        <a:off x="4344222" y="1756153"/>
        <a:ext cx="25764" cy="25764"/>
      </dsp:txXfrm>
    </dsp:sp>
    <dsp:sp modelId="{2CCA83DA-4651-4724-AD52-FAB40F160265}">
      <dsp:nvSpPr>
        <dsp:cNvPr id="0" name=""/>
        <dsp:cNvSpPr/>
      </dsp:nvSpPr>
      <dsp:spPr>
        <a:xfrm>
          <a:off x="1070805" y="1769035"/>
          <a:ext cx="505131" cy="481261"/>
        </a:xfrm>
        <a:custGeom>
          <a:avLst/>
          <a:gdLst/>
          <a:ahLst/>
          <a:cxnLst/>
          <a:rect l="0" t="0" r="0" b="0"/>
          <a:pathLst>
            <a:path>
              <a:moveTo>
                <a:pt x="0" y="481261"/>
              </a:moveTo>
              <a:lnTo>
                <a:pt x="252565" y="481261"/>
              </a:lnTo>
              <a:lnTo>
                <a:pt x="252565" y="0"/>
              </a:lnTo>
              <a:lnTo>
                <a:pt x="505131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solidFill>
              <a:schemeClr val="bg1">
                <a:lumMod val="50000"/>
              </a:schemeClr>
            </a:solidFill>
            <a:latin typeface="Calibri" pitchFamily="34" charset="0"/>
            <a:cs typeface="Calibri" pitchFamily="34" charset="0"/>
          </a:endParaRPr>
        </a:p>
      </dsp:txBody>
      <dsp:txXfrm>
        <a:off x="1305928" y="1992224"/>
        <a:ext cx="34884" cy="34884"/>
      </dsp:txXfrm>
    </dsp:sp>
    <dsp:sp modelId="{E283B961-745D-4B0A-89FA-02AED3D32559}">
      <dsp:nvSpPr>
        <dsp:cNvPr id="0" name=""/>
        <dsp:cNvSpPr/>
      </dsp:nvSpPr>
      <dsp:spPr>
        <a:xfrm rot="16200000">
          <a:off x="-1488017" y="1717837"/>
          <a:ext cx="4052726" cy="1064919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kern="12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rPr>
            <a:t>Комп'ютерні</a:t>
          </a:r>
          <a:r>
            <a:rPr lang="uk-UA" sz="2800" b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uk-UA" sz="2800" b="1" kern="1200" spc="380" baseline="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мережі</a:t>
          </a:r>
          <a:r>
            <a:rPr lang="uk-UA" sz="2800" b="1" kern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 </a:t>
          </a:r>
          <a:endParaRPr lang="ru-RU" sz="2800" b="1" kern="1200" dirty="0">
            <a:solidFill>
              <a:srgbClr val="FF0000"/>
            </a:solidFill>
            <a:latin typeface="Calibri" pitchFamily="34" charset="0"/>
            <a:cs typeface="Calibri" pitchFamily="34" charset="0"/>
          </a:endParaRPr>
        </a:p>
      </dsp:txBody>
      <dsp:txXfrm>
        <a:off x="-894509" y="1873791"/>
        <a:ext cx="2865710" cy="753011"/>
      </dsp:txXfrm>
    </dsp:sp>
    <dsp:sp modelId="{AF6BCC4D-FBBF-44F3-939E-BD55EA2FD223}">
      <dsp:nvSpPr>
        <dsp:cNvPr id="0" name=""/>
        <dsp:cNvSpPr/>
      </dsp:nvSpPr>
      <dsp:spPr>
        <a:xfrm>
          <a:off x="1575937" y="1384026"/>
          <a:ext cx="2525658" cy="7700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020A53"/>
              </a:solidFill>
              <a:latin typeface="Calibri" pitchFamily="34" charset="0"/>
              <a:cs typeface="Calibri" pitchFamily="34" charset="0"/>
            </a:rPr>
            <a:t>Локальна</a:t>
          </a:r>
          <a:endParaRPr lang="ru-RU" sz="2800" b="1" kern="1200" dirty="0">
            <a:solidFill>
              <a:srgbClr val="020A53"/>
            </a:solidFill>
            <a:latin typeface="Calibri" pitchFamily="34" charset="0"/>
            <a:cs typeface="Calibri" pitchFamily="34" charset="0"/>
          </a:endParaRPr>
        </a:p>
      </dsp:txBody>
      <dsp:txXfrm>
        <a:off x="1575937" y="1384026"/>
        <a:ext cx="2525658" cy="770017"/>
      </dsp:txXfrm>
    </dsp:sp>
    <dsp:sp modelId="{D1A083B8-F328-45F7-9D8B-3A83860F4D8A}">
      <dsp:nvSpPr>
        <dsp:cNvPr id="0" name=""/>
        <dsp:cNvSpPr/>
      </dsp:nvSpPr>
      <dsp:spPr>
        <a:xfrm>
          <a:off x="4612613" y="1450225"/>
          <a:ext cx="3777552" cy="7700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i="1" kern="1200" dirty="0" smtClean="0">
              <a:solidFill>
                <a:srgbClr val="051F7C"/>
              </a:solidFill>
              <a:latin typeface="Calibri" pitchFamily="34" charset="0"/>
              <a:cs typeface="Calibri" pitchFamily="34" charset="0"/>
            </a:rPr>
            <a:t>Локальний</a:t>
          </a:r>
          <a:r>
            <a:rPr lang="uk-UA" sz="1800" b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(</a:t>
          </a:r>
          <a:r>
            <a:rPr lang="uk-UA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лат. </a:t>
          </a:r>
          <a:r>
            <a:rPr lang="de-DE" sz="1800" b="1" i="1" kern="1200" dirty="0" err="1" smtClean="0">
              <a:solidFill>
                <a:srgbClr val="002060"/>
              </a:solidFill>
              <a:latin typeface="Segoe Print" pitchFamily="2" charset="0"/>
              <a:cs typeface="Calibri" pitchFamily="34" charset="0"/>
            </a:rPr>
            <a:t>locus</a:t>
          </a:r>
          <a:r>
            <a:rPr lang="de-DE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uk-UA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— </a:t>
          </a:r>
          <a:r>
            <a:rPr lang="uk-UA" sz="1800" b="1" i="1" kern="1200" dirty="0" smtClean="0">
              <a:solidFill>
                <a:srgbClr val="6600CC"/>
              </a:solidFill>
              <a:latin typeface="Calibri" pitchFamily="34" charset="0"/>
              <a:cs typeface="Calibri" pitchFamily="34" charset="0"/>
            </a:rPr>
            <a:t>місце</a:t>
          </a:r>
          <a:r>
            <a:rPr lang="uk-UA" sz="1800" b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) — місцевий, той, що не виходить за визначені межі.</a:t>
          </a:r>
          <a:endParaRPr lang="ru-RU" sz="1800" kern="1200" dirty="0">
            <a:solidFill>
              <a:srgbClr val="000000"/>
            </a:solidFill>
            <a:latin typeface="Calibri" pitchFamily="34" charset="0"/>
            <a:cs typeface="Calibri" pitchFamily="34" charset="0"/>
          </a:endParaRPr>
        </a:p>
      </dsp:txBody>
      <dsp:txXfrm>
        <a:off x="4612613" y="1450225"/>
        <a:ext cx="3777552" cy="770017"/>
      </dsp:txXfrm>
    </dsp:sp>
    <dsp:sp modelId="{AD5BB1DD-FC1E-4A49-9F06-B208E8843964}">
      <dsp:nvSpPr>
        <dsp:cNvPr id="0" name=""/>
        <dsp:cNvSpPr/>
      </dsp:nvSpPr>
      <dsp:spPr>
        <a:xfrm>
          <a:off x="1575937" y="2346549"/>
          <a:ext cx="2525658" cy="7700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020A53"/>
              </a:solidFill>
              <a:latin typeface="Calibri" pitchFamily="34" charset="0"/>
              <a:cs typeface="Calibri" pitchFamily="34" charset="0"/>
            </a:rPr>
            <a:t>Глобальна</a:t>
          </a:r>
          <a:endParaRPr lang="ru-RU" sz="2800" b="1" kern="1200" dirty="0">
            <a:solidFill>
              <a:srgbClr val="020A53"/>
            </a:solidFill>
            <a:latin typeface="Calibri" pitchFamily="34" charset="0"/>
            <a:cs typeface="Calibri" pitchFamily="34" charset="0"/>
          </a:endParaRPr>
        </a:p>
      </dsp:txBody>
      <dsp:txXfrm>
        <a:off x="1575937" y="2346549"/>
        <a:ext cx="2525658" cy="770017"/>
      </dsp:txXfrm>
    </dsp:sp>
    <dsp:sp modelId="{4707F905-51BA-4976-8A21-24D88062D640}">
      <dsp:nvSpPr>
        <dsp:cNvPr id="0" name=""/>
        <dsp:cNvSpPr/>
      </dsp:nvSpPr>
      <dsp:spPr>
        <a:xfrm>
          <a:off x="4606727" y="2346549"/>
          <a:ext cx="3767373" cy="7700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i="1" kern="1200" dirty="0" smtClean="0">
              <a:solidFill>
                <a:srgbClr val="051F7C"/>
              </a:solidFill>
              <a:latin typeface="Calibri" pitchFamily="34" charset="0"/>
              <a:cs typeface="Calibri" pitchFamily="34" charset="0"/>
            </a:rPr>
            <a:t>Глобальний</a:t>
          </a:r>
          <a:r>
            <a:rPr lang="uk-UA" sz="1800" b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(</a:t>
          </a:r>
          <a:r>
            <a:rPr lang="uk-UA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лат. </a:t>
          </a:r>
          <a:r>
            <a:rPr lang="en-US" sz="1800" b="1" i="1" kern="1200" dirty="0" smtClean="0">
              <a:solidFill>
                <a:srgbClr val="002060"/>
              </a:solidFill>
              <a:latin typeface="Segoe Print" pitchFamily="2" charset="0"/>
              <a:cs typeface="Calibri" pitchFamily="34" charset="0"/>
            </a:rPr>
            <a:t>globe</a:t>
          </a:r>
          <a:r>
            <a:rPr lang="en-US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uk-UA" sz="1800" b="1" i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- </a:t>
          </a:r>
          <a:r>
            <a:rPr lang="uk-UA" sz="1800" b="1" i="1" kern="1200" dirty="0" smtClean="0">
              <a:solidFill>
                <a:srgbClr val="6600CC"/>
              </a:solidFill>
              <a:latin typeface="Calibri" pitchFamily="34" charset="0"/>
              <a:cs typeface="Calibri" pitchFamily="34" charset="0"/>
            </a:rPr>
            <a:t>земна куля</a:t>
          </a:r>
          <a:r>
            <a:rPr lang="uk-UA" sz="1800" b="1" kern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) - той, що належить до всього світу, поширюється на весь світ.</a:t>
          </a:r>
          <a:endParaRPr lang="ru-RU" sz="1800" kern="1200" dirty="0">
            <a:solidFill>
              <a:srgbClr val="000000"/>
            </a:solidFill>
            <a:latin typeface="Calibri" pitchFamily="34" charset="0"/>
            <a:cs typeface="Calibri" pitchFamily="34" charset="0"/>
          </a:endParaRPr>
        </a:p>
      </dsp:txBody>
      <dsp:txXfrm>
        <a:off x="4606727" y="2346549"/>
        <a:ext cx="3767373" cy="770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561C6D-2A78-4FE7-BE16-6C198505B2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EF7E6-C1F4-43EF-83BB-C15D2EC77E28}" type="datetimeFigureOut">
              <a:rPr lang="uk-UA" smtClean="0"/>
              <a:t>11.04.2015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688F-A4B9-4927-B66D-6DFE0E9E64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71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688F-A4B9-4927-B66D-6DFE0E9E649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5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688F-A4B9-4927-B66D-6DFE0E9E649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52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688F-A4B9-4927-B66D-6DFE0E9E649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52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688F-A4B9-4927-B66D-6DFE0E9E649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864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6" y="1706"/>
            <a:chExt cx="5785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ltGray">
            <a:xfrm>
              <a:off x="-3" y="1706"/>
              <a:ext cx="5765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ltGray">
            <a:xfrm>
              <a:off x="-6" y="1731"/>
              <a:ext cx="5785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876800"/>
            <a:ext cx="8153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3048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99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700213"/>
            <a:ext cx="7777163" cy="792162"/>
          </a:xfrm>
          <a:effectLst>
            <a:outerShdw dist="53882" dir="2700000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>
              <a:defRPr sz="4000" b="1">
                <a:latin typeface="Verdana" pitchFamily="34" charset="0"/>
              </a:defRPr>
            </a:lvl1pPr>
          </a:lstStyle>
          <a:p>
            <a:r>
              <a:rPr lang="ru-RU" altLang="ko-KR" smtClean="0"/>
              <a:t>Образец заголовка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44EEC-CB9C-4344-B56C-C3C1E60CD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533400"/>
            <a:ext cx="2057400" cy="608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6019800" cy="608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A86D3-C373-4AEB-BD7B-92CFAD3C6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914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229600" cy="5248275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7E36E7D-A7ED-4D20-BBCD-DFDB285001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914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82296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0152A82A-03A6-4238-A089-17220974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BECB5-E700-4A27-9651-A915C06AC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FE5AB-C345-4327-AD93-BF1E2BF3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2D0E2-5C43-487C-A233-4B3C606072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E50A-6BB2-44EF-8C6E-1EEC26040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58AFB-1B10-4488-9DD4-7CDBA657B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25782-66C4-4DDC-8BFC-D02BABDC1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21EBE-9B9E-409A-B9E7-664C2E510A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78793-82EF-43BE-AADD-B47DA2021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-15875" y="288925"/>
            <a:ext cx="9159875" cy="917575"/>
          </a:xfrm>
          <a:custGeom>
            <a:avLst/>
            <a:gdLst/>
            <a:ahLst/>
            <a:cxnLst>
              <a:cxn ang="0">
                <a:pos x="434" y="356"/>
              </a:cxn>
              <a:cxn ang="0">
                <a:pos x="751" y="2"/>
              </a:cxn>
              <a:cxn ang="0">
                <a:pos x="2158" y="0"/>
              </a:cxn>
              <a:cxn ang="0">
                <a:pos x="2244" y="115"/>
              </a:cxn>
              <a:cxn ang="0">
                <a:pos x="5770" y="115"/>
              </a:cxn>
              <a:cxn ang="0">
                <a:pos x="5764" y="489"/>
              </a:cxn>
              <a:cxn ang="0">
                <a:pos x="4998" y="495"/>
              </a:cxn>
              <a:cxn ang="0">
                <a:pos x="4897" y="576"/>
              </a:cxn>
              <a:cxn ang="0">
                <a:pos x="0" y="578"/>
              </a:cxn>
              <a:cxn ang="0">
                <a:pos x="16" y="369"/>
              </a:cxn>
            </a:cxnLst>
            <a:rect l="0" t="0" r="r" b="b"/>
            <a:pathLst>
              <a:path w="5770" h="578">
                <a:moveTo>
                  <a:pt x="434" y="356"/>
                </a:moveTo>
                <a:lnTo>
                  <a:pt x="751" y="2"/>
                </a:lnTo>
                <a:lnTo>
                  <a:pt x="2158" y="0"/>
                </a:lnTo>
                <a:lnTo>
                  <a:pt x="2244" y="115"/>
                </a:lnTo>
                <a:lnTo>
                  <a:pt x="5770" y="115"/>
                </a:lnTo>
                <a:lnTo>
                  <a:pt x="5764" y="489"/>
                </a:lnTo>
                <a:lnTo>
                  <a:pt x="4998" y="495"/>
                </a:lnTo>
                <a:lnTo>
                  <a:pt x="4897" y="576"/>
                </a:lnTo>
                <a:lnTo>
                  <a:pt x="0" y="578"/>
                </a:lnTo>
                <a:lnTo>
                  <a:pt x="16" y="369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dist="77251" dir="4832261" algn="ctr" rotWithShape="0">
              <a:srgbClr val="000066">
                <a:alpha val="3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039" name="Freeform 15" descr="01c_img(Global Digtal Desigm(imageState)"/>
          <p:cNvSpPr>
            <a:spLocks/>
          </p:cNvSpPr>
          <p:nvPr/>
        </p:nvSpPr>
        <p:spPr bwMode="ltGray">
          <a:xfrm>
            <a:off x="-9525" y="322263"/>
            <a:ext cx="9153525" cy="854075"/>
          </a:xfrm>
          <a:custGeom>
            <a:avLst/>
            <a:gdLst/>
            <a:ahLst/>
            <a:cxnLst>
              <a:cxn ang="0">
                <a:pos x="433" y="360"/>
              </a:cxn>
              <a:cxn ang="0">
                <a:pos x="767" y="3"/>
              </a:cxn>
              <a:cxn ang="0">
                <a:pos x="2152" y="0"/>
              </a:cxn>
              <a:cxn ang="0">
                <a:pos x="2228" y="113"/>
              </a:cxn>
              <a:cxn ang="0">
                <a:pos x="5766" y="113"/>
              </a:cxn>
              <a:cxn ang="0">
                <a:pos x="5766" y="442"/>
              </a:cxn>
              <a:cxn ang="0">
                <a:pos x="4968" y="442"/>
              </a:cxn>
              <a:cxn ang="0">
                <a:pos x="4880" y="531"/>
              </a:cxn>
              <a:cxn ang="0">
                <a:pos x="0" y="521"/>
              </a:cxn>
              <a:cxn ang="0">
                <a:pos x="0" y="373"/>
              </a:cxn>
            </a:cxnLst>
            <a:rect l="0" t="0" r="r" b="b"/>
            <a:pathLst>
              <a:path w="5766" h="531">
                <a:moveTo>
                  <a:pt x="433" y="360"/>
                </a:moveTo>
                <a:lnTo>
                  <a:pt x="767" y="3"/>
                </a:lnTo>
                <a:lnTo>
                  <a:pt x="2152" y="0"/>
                </a:lnTo>
                <a:lnTo>
                  <a:pt x="2228" y="113"/>
                </a:lnTo>
                <a:lnTo>
                  <a:pt x="5766" y="113"/>
                </a:lnTo>
                <a:lnTo>
                  <a:pt x="5766" y="442"/>
                </a:lnTo>
                <a:lnTo>
                  <a:pt x="4968" y="442"/>
                </a:lnTo>
                <a:lnTo>
                  <a:pt x="4880" y="531"/>
                </a:lnTo>
                <a:lnTo>
                  <a:pt x="0" y="521"/>
                </a:lnTo>
                <a:lnTo>
                  <a:pt x="0" y="373"/>
                </a:lnTo>
              </a:path>
            </a:pathLst>
          </a:cu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32EA10-0489-48F2-937F-A71727D774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11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4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jpeg"/><Relationship Id="rId7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7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D:\Media\Foto\2012\фотоШкола23\IMG_38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48" y="3222600"/>
            <a:ext cx="5536876" cy="37180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2" name="Picture 2" descr="/Files/images/Комп_мережі6кла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" y="-20330"/>
            <a:ext cx="4392488" cy="489448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" y="3799293"/>
            <a:ext cx="4322972" cy="305870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-3176" y="0"/>
            <a:ext cx="1910879" cy="1801813"/>
            <a:chOff x="-3176" y="0"/>
            <a:chExt cx="1910879" cy="1801813"/>
          </a:xfrm>
        </p:grpSpPr>
        <p:pic>
          <p:nvPicPr>
            <p:cNvPr id="5" name="Picture 60" descr="3D_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9" name="Picture 2" descr="/Files/images/&amp;Jukcy;&amp;dcy;&amp;icy;&amp;ncy;&amp;acy;_&amp;Ucy;&amp;kcy;&amp;rcy;&amp;acy;&amp;yicy;&amp;ncy;&amp;acy;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77" y="188640"/>
            <a:ext cx="5031004" cy="264653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ижний колонтитул 1"/>
          <p:cNvSpPr txBox="1">
            <a:spLocks/>
          </p:cNvSpPr>
          <p:nvPr/>
        </p:nvSpPr>
        <p:spPr>
          <a:xfrm>
            <a:off x="3063602" y="6376792"/>
            <a:ext cx="2895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700" smtClean="0">
                <a:solidFill>
                  <a:schemeClr val="tx2">
                    <a:lumMod val="65000"/>
                  </a:schemeClr>
                </a:solidFill>
              </a:rPr>
              <a:t>Чашук О.Ф., вчитель інформатики ЗОШ№23, 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чка 4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5847230"/>
              </p:ext>
            </p:extLst>
          </p:nvPr>
        </p:nvGraphicFramePr>
        <p:xfrm>
          <a:off x="384805" y="1628800"/>
          <a:ext cx="83901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Локальна мережа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8" name="Picture 60" descr="3D_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858538" y="2378665"/>
            <a:ext cx="2897832" cy="3049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27451"/>
                  <a:invGamma/>
                </a:srgbClr>
              </a:gs>
            </a:gsLst>
            <a:lin ang="540000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7832" y="2260600"/>
            <a:ext cx="2961456" cy="3148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27451"/>
                  <a:invGamma/>
                </a:srgbClr>
              </a:gs>
            </a:gsLst>
            <a:lin ang="540000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pPr algn="ctr" eaLnBrk="0" hangingPunct="0"/>
            <a:endParaRPr lang="ru-RU" dirty="0">
              <a:latin typeface="Verdana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Freeform 10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0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1019" y="2560089"/>
            <a:ext cx="2755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Локальна мережа </a:t>
            </a:r>
            <a:r>
              <a:rPr lang="uk-UA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з'єднує комп'ютери та інші пристрої, що розміщені на </a:t>
            </a:r>
            <a:r>
              <a:rPr lang="uk-UA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невеликій </a:t>
            </a:r>
            <a:r>
              <a:rPr lang="uk-UA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відстані один від одного, </a:t>
            </a:r>
            <a:r>
              <a:rPr lang="uk-UA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у межах однієї або кількох </a:t>
            </a:r>
            <a:r>
              <a:rPr lang="uk-UA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будівель.</a:t>
            </a:r>
            <a:endParaRPr lang="uk-UA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8878" y="2712402"/>
            <a:ext cx="275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rgbClr val="000000"/>
                </a:solidFill>
              </a:rPr>
              <a:t>Локальні мережі створюються для потреб фірм, супермаркетів, навчальних закладів тощо. У локальній мережі може бути від двох до кількох сотень комп'ютерів. 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44207" y="1954531"/>
            <a:ext cx="233429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dirty="0" smtClean="0">
                <a:ln w="50800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ЛОМ </a:t>
            </a:r>
            <a:r>
              <a:rPr lang="en-US" sz="2800" b="1" dirty="0" smtClean="0">
                <a:ln w="50800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</a:t>
            </a:r>
            <a:r>
              <a:rPr lang="uk-UA" sz="2800" b="1" dirty="0" smtClean="0">
                <a:ln w="50800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>
                <a:ln w="50800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</a:p>
        </p:txBody>
      </p:sp>
      <p:sp>
        <p:nvSpPr>
          <p:cNvPr id="27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"/>
          <a:stretch/>
        </p:blipFill>
        <p:spPr bwMode="auto">
          <a:xfrm>
            <a:off x="2771800" y="4601028"/>
            <a:ext cx="3274988" cy="2073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5789" y="1954566"/>
            <a:ext cx="520935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86" y="201417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чка 4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Локальна мережа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8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3" name="Прямоугольник 2"/>
          <p:cNvSpPr/>
          <p:nvPr/>
        </p:nvSpPr>
        <p:spPr>
          <a:xfrm>
            <a:off x="3587852" y="1475362"/>
            <a:ext cx="218842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400" b="1" dirty="0" smtClean="0">
                <a:ln w="50800">
                  <a:noFill/>
                </a:ln>
                <a:solidFill>
                  <a:srgbClr val="FF0000"/>
                </a:solidFill>
              </a:rPr>
              <a:t>ЛОМ </a:t>
            </a:r>
            <a:r>
              <a:rPr lang="en-US" sz="3600" b="1" dirty="0" smtClean="0">
                <a:ln w="50800">
                  <a:noFill/>
                </a:ln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uk-UA" sz="2400" b="1" dirty="0" smtClean="0">
                <a:ln w="50800">
                  <a:noFill/>
                </a:ln>
                <a:solidFill>
                  <a:srgbClr val="FF0000"/>
                </a:solidFill>
              </a:rPr>
              <a:t> </a:t>
            </a:r>
            <a:r>
              <a:rPr lang="uk-UA" sz="2400" b="1" dirty="0">
                <a:ln w="50800">
                  <a:noFill/>
                </a:ln>
                <a:solidFill>
                  <a:srgbClr val="FF0000"/>
                </a:solidFill>
              </a:rPr>
              <a:t>LAN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67540"/>
            <a:ext cx="7061537" cy="404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080697" y="1136540"/>
            <a:ext cx="2998788" cy="1601788"/>
            <a:chOff x="1997" y="1314"/>
            <a:chExt cx="1889" cy="1009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0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12" name="Freeform 8"/>
          <p:cNvSpPr>
            <a:spLocks/>
          </p:cNvSpPr>
          <p:nvPr/>
        </p:nvSpPr>
        <p:spPr bwMode="gray">
          <a:xfrm>
            <a:off x="1403648" y="1326125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Freeform 10"/>
          <p:cNvSpPr>
            <a:spLocks/>
          </p:cNvSpPr>
          <p:nvPr/>
        </p:nvSpPr>
        <p:spPr bwMode="gray">
          <a:xfrm flipH="1">
            <a:off x="6444208" y="123885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469532" y="1409827"/>
            <a:ext cx="218842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400" b="1" dirty="0" smtClean="0">
                <a:ln w="50800">
                  <a:noFill/>
                </a:ln>
                <a:solidFill>
                  <a:srgbClr val="FF0000"/>
                </a:solidFill>
              </a:rPr>
              <a:t>ЛОМ </a:t>
            </a:r>
            <a:r>
              <a:rPr lang="en-US" sz="3600" b="1" dirty="0" smtClean="0">
                <a:ln w="50800">
                  <a:noFill/>
                </a:ln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uk-UA" sz="2400" b="1" dirty="0" smtClean="0">
                <a:ln w="50800">
                  <a:noFill/>
                </a:ln>
                <a:solidFill>
                  <a:srgbClr val="FF0000"/>
                </a:solidFill>
              </a:rPr>
              <a:t> </a:t>
            </a:r>
            <a:r>
              <a:rPr lang="uk-UA" sz="2400" b="1" dirty="0">
                <a:ln w="50800">
                  <a:noFill/>
                </a:ln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27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абличка 35"/>
          <p:cNvSpPr/>
          <p:nvPr/>
        </p:nvSpPr>
        <p:spPr>
          <a:xfrm>
            <a:off x="143508" y="1246102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gray">
          <a:xfrm>
            <a:off x="2762872" y="3217848"/>
            <a:ext cx="219012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endParaRPr lang="ru-RU"/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gray">
          <a:xfrm>
            <a:off x="297170" y="3217847"/>
            <a:ext cx="216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1282700" y="2057400"/>
            <a:ext cx="5656729" cy="990600"/>
            <a:chOff x="624" y="1152"/>
            <a:chExt cx="3786" cy="720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grpSp>
          <p:nvGrpSpPr>
            <p:cNvPr id="79881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79882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9883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9884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9885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79886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grpSp>
          <p:nvGrpSpPr>
            <p:cNvPr id="79887" name="Group 15"/>
            <p:cNvGrpSpPr>
              <a:grpSpLocks/>
            </p:cNvGrpSpPr>
            <p:nvPr/>
          </p:nvGrpSpPr>
          <p:grpSpPr bwMode="auto">
            <a:xfrm>
              <a:off x="2449" y="1293"/>
              <a:ext cx="607" cy="95"/>
              <a:chOff x="2003" y="3439"/>
              <a:chExt cx="455" cy="242"/>
            </a:xfrm>
          </p:grpSpPr>
          <p:sp>
            <p:nvSpPr>
              <p:cNvPr id="79888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9891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79897" name="Oval 25"/>
            <p:cNvSpPr>
              <a:spLocks noChangeArrowheads="1"/>
            </p:cNvSpPr>
            <p:nvPr/>
          </p:nvSpPr>
          <p:spPr bwMode="gray">
            <a:xfrm>
              <a:off x="4375" y="1320"/>
              <a:ext cx="35" cy="27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9899" name="Rectangle 27"/>
          <p:cNvSpPr>
            <a:spLocks noChangeArrowheads="1"/>
          </p:cNvSpPr>
          <p:nvPr/>
        </p:nvSpPr>
        <p:spPr bwMode="gray">
          <a:xfrm>
            <a:off x="1318829" y="2320393"/>
            <a:ext cx="1248489" cy="611386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uk-UA" sz="1400" b="1" dirty="0" smtClean="0">
                <a:solidFill>
                  <a:srgbClr val="000000"/>
                </a:solidFill>
                <a:latin typeface="+mn-lt"/>
              </a:rPr>
              <a:t>СЕРВЕР</a:t>
            </a:r>
            <a:endParaRPr lang="en-US" sz="1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gray">
          <a:xfrm>
            <a:off x="3011097" y="2308792"/>
            <a:ext cx="1271410" cy="611386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1400" b="1" dirty="0" smtClean="0">
                <a:solidFill>
                  <a:srgbClr val="000000"/>
                </a:solidFill>
                <a:latin typeface="+mn-lt"/>
              </a:rPr>
              <a:t>КЛІЄНТ</a:t>
            </a:r>
            <a:endParaRPr lang="en-US" sz="1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gray">
          <a:xfrm>
            <a:off x="4794250" y="23764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gray">
          <a:xfrm>
            <a:off x="6546850" y="23764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gray">
          <a:xfrm>
            <a:off x="396485" y="3276728"/>
            <a:ext cx="204764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Комп’ютери, </a:t>
            </a:r>
            <a:r>
              <a:rPr lang="uk-UA" sz="2000" b="1" dirty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які надають доступ до власних та мережних ресурсів іншим комп’ютерам, </a:t>
            </a:r>
            <a:r>
              <a:rPr lang="uk-UA" sz="2000" b="1" dirty="0" err="1" smtClean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наз</a:t>
            </a:r>
            <a:r>
              <a:rPr lang="uk-UA" b="1" dirty="0" smtClean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uk-UA" sz="2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серверами</a:t>
            </a:r>
            <a:endParaRPr 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gray">
          <a:xfrm>
            <a:off x="2833117" y="3738394"/>
            <a:ext cx="211988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К</a:t>
            </a:r>
            <a:r>
              <a:rPr lang="uk-UA" sz="20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омп’ютери</a:t>
            </a:r>
            <a:r>
              <a:rPr lang="uk-UA" sz="20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, які </a:t>
            </a:r>
            <a:r>
              <a:rPr lang="uk-UA" sz="20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користуються </a:t>
            </a:r>
            <a:r>
              <a:rPr lang="uk-UA" sz="20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послугами серверів, — </a:t>
            </a:r>
            <a:r>
              <a:rPr lang="uk-UA" sz="2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клієнтами</a:t>
            </a:r>
            <a:r>
              <a:rPr lang="uk-UA" sz="20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b="1" dirty="0">
              <a:solidFill>
                <a:schemeClr val="tx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gray">
          <a:xfrm>
            <a:off x="4953000" y="36576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gray">
          <a:xfrm>
            <a:off x="6705600" y="36576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7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Мережна взаємодія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39" name="Picture 60" descr="3D_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" y="2024344"/>
            <a:ext cx="598154" cy="46668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65" y="1939776"/>
            <a:ext cx="698500" cy="46668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 descr="http://pcnotes.ru/wp-content/uploads/2012/03/client-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974626"/>
            <a:ext cx="3472030" cy="2675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8" grpId="0" animBg="1"/>
      <p:bldP spid="79903" grpId="0"/>
      <p:bldP spid="799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абличка 21"/>
          <p:cNvSpPr/>
          <p:nvPr/>
        </p:nvSpPr>
        <p:spPr>
          <a:xfrm>
            <a:off x="143508" y="1246102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287457" y="2324100"/>
            <a:ext cx="2219886" cy="353010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48627"/>
                  <a:invGamma/>
                </a:schemeClr>
              </a:gs>
            </a:gsLst>
            <a:lin ang="54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6618245" y="2324100"/>
            <a:ext cx="2274236" cy="353010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48627"/>
                  <a:invGamma/>
                </a:schemeClr>
              </a:gs>
            </a:gsLst>
            <a:lin ang="54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gray">
          <a:xfrm>
            <a:off x="2938399" y="1371600"/>
            <a:ext cx="3048000" cy="6096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gray">
          <a:xfrm>
            <a:off x="3571771" y="1563337"/>
            <a:ext cx="1781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i="1" dirty="0" smtClean="0">
                <a:solidFill>
                  <a:srgbClr val="020A53"/>
                </a:solidFill>
              </a:rPr>
              <a:t>однорангові</a:t>
            </a:r>
            <a:endParaRPr lang="en-US" sz="2000" b="1" dirty="0">
              <a:solidFill>
                <a:srgbClr val="020A53"/>
              </a:solidFill>
            </a:endParaRPr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gray">
          <a:xfrm>
            <a:off x="2954040" y="4514058"/>
            <a:ext cx="3048000" cy="609600"/>
          </a:xfrm>
          <a:prstGeom prst="can">
            <a:avLst>
              <a:gd name="adj" fmla="val 32032"/>
            </a:avLst>
          </a:prstGeom>
          <a:gradFill rotWithShape="1">
            <a:gsLst>
              <a:gs pos="0">
                <a:srgbClr val="44BD41">
                  <a:gamma/>
                  <a:shade val="46275"/>
                  <a:invGamma/>
                </a:srgbClr>
              </a:gs>
              <a:gs pos="50000">
                <a:srgbClr val="44BD41"/>
              </a:gs>
              <a:gs pos="100000">
                <a:srgbClr val="44BD41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gray">
          <a:xfrm>
            <a:off x="3514161" y="4711216"/>
            <a:ext cx="2111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i="1" dirty="0">
                <a:solidFill>
                  <a:srgbClr val="020A53"/>
                </a:solidFill>
              </a:rPr>
              <a:t>багаторангові</a:t>
            </a:r>
            <a:endParaRPr lang="en-US" sz="2000" b="1" dirty="0">
              <a:solidFill>
                <a:srgbClr val="020A53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25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Локальна мережа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gray">
          <a:xfrm rot="20350903">
            <a:off x="2523123" y="1621263"/>
            <a:ext cx="573986" cy="2057400"/>
          </a:xfrm>
          <a:prstGeom prst="leftArrow">
            <a:avLst>
              <a:gd name="adj1" fmla="val 65583"/>
              <a:gd name="adj2" fmla="val 65181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pic>
        <p:nvPicPr>
          <p:cNvPr id="81922" name="Picture 2" descr="http://blogsisadmina.ru/wp-content/uploads/2013/02/odno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07" y="1981199"/>
            <a:ext cx="2451516" cy="995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http://www.russika.ru/userimages/2012_03_20_10_56_171128094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2" y="5153363"/>
            <a:ext cx="2452052" cy="140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2771" y="2469406"/>
            <a:ext cx="215457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9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Всі </a:t>
            </a:r>
            <a:r>
              <a:rPr lang="uk-UA" sz="19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комп’ютери </a:t>
            </a:r>
            <a:r>
              <a:rPr lang="uk-UA" sz="2000" b="1" dirty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рівноправні</a:t>
            </a:r>
            <a:r>
              <a:rPr lang="uk-UA" sz="19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мають однакові права (ранги) щодо доступу до ресурсів кожного комп’ютера та до периферійних пристроїв. </a:t>
            </a:r>
          </a:p>
        </p:txBody>
      </p:sp>
      <p:sp>
        <p:nvSpPr>
          <p:cNvPr id="69646" name="AutoShape 14"/>
          <p:cNvSpPr>
            <a:spLocks noChangeArrowheads="1"/>
          </p:cNvSpPr>
          <p:nvPr/>
        </p:nvSpPr>
        <p:spPr bwMode="gray">
          <a:xfrm rot="20538964">
            <a:off x="6131218" y="3874510"/>
            <a:ext cx="407377" cy="2057400"/>
          </a:xfrm>
          <a:prstGeom prst="rightArrow">
            <a:avLst>
              <a:gd name="adj1" fmla="val 67750"/>
              <a:gd name="adj2" fmla="val 661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37965" y="2469406"/>
            <a:ext cx="22545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Комп’ютер </a:t>
            </a:r>
            <a:r>
              <a:rPr lang="uk-UA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uk-UA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сервер</a:t>
            </a:r>
            <a:r>
              <a:rPr lang="uk-UA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uk-UA" b="1" dirty="0">
                <a:solidFill>
                  <a:srgbClr val="6600CC"/>
                </a:solidFill>
                <a:latin typeface="Calibri" pitchFamily="34" charset="0"/>
                <a:cs typeface="Calibri" pitchFamily="34" charset="0"/>
              </a:rPr>
              <a:t>забезпечує</a:t>
            </a:r>
            <a:r>
              <a:rPr lang="uk-UA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роботу локальної </a:t>
            </a:r>
            <a:r>
              <a:rPr lang="uk-UA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мережі, робочим станціям. </a:t>
            </a:r>
            <a:r>
              <a:rPr lang="uk-UA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На сервері </a:t>
            </a:r>
            <a:r>
              <a:rPr lang="uk-UA" b="1" dirty="0">
                <a:solidFill>
                  <a:srgbClr val="6600CC"/>
                </a:solidFill>
                <a:latin typeface="Calibri" pitchFamily="34" charset="0"/>
                <a:cs typeface="Calibri" pitchFamily="34" charset="0"/>
              </a:rPr>
              <a:t>розміщують</a:t>
            </a:r>
            <a:r>
              <a:rPr lang="uk-UA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файли, програмне забезпечення для спільної </a:t>
            </a:r>
            <a:r>
              <a:rPr lang="uk-UA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роботи.</a:t>
            </a:r>
            <a:endParaRPr lang="uk-UA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gray">
          <a:xfrm>
            <a:off x="2507342" y="2904549"/>
            <a:ext cx="4110903" cy="1715036"/>
          </a:xfrm>
          <a:prstGeom prst="quadArrowCallou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uk-UA" sz="2400" b="1" dirty="0" smtClean="0">
                <a:solidFill>
                  <a:srgbClr val="C00000"/>
                </a:solidFill>
              </a:rPr>
              <a:t>Типи мереж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www.zaitseva-irina.ru/archiv/snap/snap202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2" y="29226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nimBg="1"/>
      <p:bldP spid="69644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16" y="209204"/>
            <a:ext cx="8229600" cy="1143000"/>
          </a:xfrm>
        </p:spPr>
        <p:txBody>
          <a:bodyPr/>
          <a:lstStyle/>
          <a:p>
            <a:pPr algn="ctr"/>
            <a:r>
              <a:rPr lang="uk-UA" b="1" dirty="0"/>
              <a:t>Домашнє завдання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23" y="2147316"/>
            <a:ext cx="2674568" cy="3067395"/>
          </a:xfrm>
          <a:prstGeom prst="rect">
            <a:avLst/>
          </a:prstGeom>
        </p:spPr>
      </p:pic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409159" y="1789773"/>
            <a:ext cx="5985164" cy="4752528"/>
          </a:xfrm>
          <a:prstGeom prst="foldedCorner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2438" indent="-452438">
              <a:buFont typeface="Wingdings" panose="05000000000000000000" pitchFamily="2" charset="2"/>
              <a:buChar char="q"/>
            </a:pPr>
            <a:endParaRPr lang="uk-UA" sz="3600" b="1" dirty="0" smtClean="0">
              <a:solidFill>
                <a:srgbClr val="C00000"/>
              </a:solidFill>
            </a:endParaRPr>
          </a:p>
          <a:p>
            <a:pPr marL="452438" indent="-452438" algn="ctr">
              <a:buFont typeface="Wingdings" panose="05000000000000000000" pitchFamily="2" charset="2"/>
              <a:buChar char="q"/>
            </a:pPr>
            <a:r>
              <a:rPr lang="uk-UA" sz="3600" b="1" dirty="0" smtClean="0">
                <a:solidFill>
                  <a:srgbClr val="C00000"/>
                </a:solidFill>
              </a:rPr>
              <a:t>Читати  § 26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Font typeface="Wingdings" panose="05000000000000000000" pitchFamily="2" charset="2"/>
              <a:buChar char="q"/>
            </a:pPr>
            <a:r>
              <a:rPr lang="uk-UA" sz="2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Опрацювати контрольні запитання з рубрик 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«Обговорюємо» 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та 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«Оціни свої знання»</a:t>
            </a:r>
          </a:p>
          <a:p>
            <a:pPr marL="441325" indent="-441325" algn="ctr">
              <a:buFont typeface="Wingdings" pitchFamily="2" charset="2"/>
              <a:buChar char="q"/>
            </a:pPr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Заповнити «СЛОВНИЧОК»</a:t>
            </a:r>
          </a:p>
          <a:p>
            <a:pPr marL="0" indent="0" algn="ctr">
              <a:buNone/>
            </a:pPr>
            <a:endParaRPr lang="uk-UA" sz="3600" b="1" dirty="0">
              <a:solidFill>
                <a:srgbClr val="002060"/>
              </a:solidFill>
            </a:endParaRPr>
          </a:p>
          <a:p>
            <a:pPr marL="452438" indent="-452438">
              <a:buFont typeface="Wingdings" panose="05000000000000000000" pitchFamily="2" charset="2"/>
              <a:buChar char="q"/>
            </a:pPr>
            <a:endParaRPr lang="uk-UA" sz="3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sz="3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uk-UA" sz="3600" b="1" dirty="0" smtClean="0">
              <a:solidFill>
                <a:srgbClr val="00206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71" y="1337690"/>
            <a:ext cx="762000" cy="809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1" name="Picture 60" descr="3D_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13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rgbClr val="003366"/>
                </a:solidFill>
              </a:rPr>
              <a:t>Чашук</a:t>
            </a:r>
            <a:r>
              <a:rPr lang="ru-RU" sz="700" dirty="0" smtClean="0">
                <a:solidFill>
                  <a:srgbClr val="003366"/>
                </a:solidFill>
              </a:rPr>
              <a:t> О.Ф., </a:t>
            </a:r>
            <a:r>
              <a:rPr lang="ru-RU" sz="700" dirty="0" err="1" smtClean="0">
                <a:solidFill>
                  <a:srgbClr val="003366"/>
                </a:solidFill>
              </a:rPr>
              <a:t>вчитель</a:t>
            </a:r>
            <a:r>
              <a:rPr lang="ru-RU" sz="700" dirty="0" smtClean="0">
                <a:solidFill>
                  <a:srgbClr val="003366"/>
                </a:solidFill>
              </a:rPr>
              <a:t> </a:t>
            </a:r>
            <a:r>
              <a:rPr lang="ru-RU" sz="700" dirty="0" err="1" smtClean="0">
                <a:solidFill>
                  <a:srgbClr val="003366"/>
                </a:solidFill>
              </a:rPr>
              <a:t>інформатики</a:t>
            </a:r>
            <a:r>
              <a:rPr lang="ru-RU" sz="700" dirty="0" smtClean="0">
                <a:solidFill>
                  <a:srgbClr val="003366"/>
                </a:solidFill>
              </a:rPr>
              <a:t> ЗОШ№23, </a:t>
            </a:r>
            <a:r>
              <a:rPr lang="ru-RU" sz="700" dirty="0" err="1" smtClean="0">
                <a:solidFill>
                  <a:srgbClr val="003366"/>
                </a:solidFill>
              </a:rPr>
              <a:t>Луцьк</a:t>
            </a:r>
            <a:endParaRPr lang="ru-RU" sz="7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абличка 11"/>
          <p:cNvSpPr/>
          <p:nvPr/>
        </p:nvSpPr>
        <p:spPr>
          <a:xfrm>
            <a:off x="143508" y="1246102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3602" y="6376792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12290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5300663"/>
            <a:ext cx="1562100" cy="156210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 bwMode="black">
          <a:xfrm>
            <a:off x="1763688" y="3653"/>
            <a:ext cx="5400600" cy="563563"/>
          </a:xfrm>
          <a:prstGeom prst="round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r>
              <a:rPr lang="uk-UA" dirty="0" smtClean="0">
                <a:solidFill>
                  <a:srgbClr val="002060"/>
                </a:solidFill>
              </a:rPr>
              <a:t>Розгадай ребус</a:t>
            </a:r>
            <a:endParaRPr lang="uk-UA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6254" y="5223746"/>
            <a:ext cx="6071492" cy="102155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uk-UA" sz="5400" b="1" i="1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МЕРЕЖА</a:t>
            </a:r>
            <a:endParaRPr lang="uk-UA" sz="5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4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52927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570836"/>
            <a:ext cx="762000" cy="809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абличка 10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00856" y="345196"/>
            <a:ext cx="8229600" cy="900906"/>
          </a:xfrm>
        </p:spPr>
        <p:txBody>
          <a:bodyPr/>
          <a:lstStyle/>
          <a:p>
            <a:pPr eaLnBrk="1" hangingPunct="1"/>
            <a:r>
              <a:rPr lang="uk-UA" altLang="uk-UA" sz="3100" b="1" dirty="0" smtClean="0"/>
              <a:t>Працюємо за комп’ютером</a:t>
            </a:r>
          </a:p>
        </p:txBody>
      </p:sp>
      <p:pic>
        <p:nvPicPr>
          <p:cNvPr id="7" name="Picture 2" descr="http://reaction.org.ua/wp-content/themes/quiven/timthumb.php?src=http://reaction.org.ua/wp-content/uploads/2013/04/%D0%BA%D0%BE%D0%BC%D0%BF%D1%8E%D1%82%D0%B5%D1%80-%D1%8F%D0%BA-%D1%81%D0%B8%D0%B4%D1%96%D1%82%D0%B8.jpg&amp;w=627&amp;h=300&amp;zc=1&amp;q=100&amp;s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08150"/>
            <a:ext cx="8729663" cy="417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9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21728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абличка 15"/>
          <p:cNvSpPr/>
          <p:nvPr/>
        </p:nvSpPr>
        <p:spPr>
          <a:xfrm>
            <a:off x="143508" y="1246102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1547664" y="487433"/>
            <a:ext cx="6408712" cy="5950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+mn-lt"/>
              </a:rPr>
              <a:t>Робота з комп'ютером</a:t>
            </a:r>
          </a:p>
        </p:txBody>
      </p:sp>
      <p:sp>
        <p:nvSpPr>
          <p:cNvPr id="9" name="Загнутый угол 8"/>
          <p:cNvSpPr/>
          <p:nvPr/>
        </p:nvSpPr>
        <p:spPr>
          <a:xfrm>
            <a:off x="671209" y="2095293"/>
            <a:ext cx="8149263" cy="1616154"/>
          </a:xfrm>
          <a:prstGeom prst="foldedCorner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8638" indent="-1798638" defTabSz="250825">
              <a:spcAft>
                <a:spcPts val="1200"/>
              </a:spcAft>
            </a:pPr>
            <a:r>
              <a:rPr lang="uk-UA" sz="3600" b="1" spc="50" dirty="0">
                <a:ln w="11430"/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Вправа </a:t>
            </a:r>
            <a:r>
              <a:rPr lang="uk-UA" sz="3600" b="1" spc="50" dirty="0" smtClean="0">
                <a:ln w="11430"/>
                <a:solidFill>
                  <a:srgbClr val="11111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uk-UA" sz="3600" spc="50" dirty="0" smtClean="0">
                <a:ln w="11430"/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uk-UA" sz="3600" b="1" spc="50" dirty="0">
                <a:ln w="11430"/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3600" b="1" spc="50" dirty="0" smtClean="0">
                <a:ln w="11430"/>
                <a:solidFill>
                  <a:schemeClr val="accent5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Локальна мережа класу</a:t>
            </a:r>
          </a:p>
          <a:p>
            <a:pPr marL="1798638" indent="-1798638" defTabSz="250825">
              <a:spcAft>
                <a:spcPts val="1200"/>
              </a:spcAft>
            </a:pPr>
            <a:endParaRPr lang="uk-UA" sz="3600" b="1" spc="50" dirty="0" smtClean="0">
              <a:ln w="11430"/>
              <a:solidFill>
                <a:schemeClr val="accent5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331640" y="1310470"/>
            <a:ext cx="273630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9pPr>
          </a:lstStyle>
          <a:p>
            <a:r>
              <a:rPr lang="uk-UA" sz="5400" b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Діємо</a:t>
            </a:r>
            <a:endParaRPr lang="uk-UA" sz="5400" b="1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806" y="2570565"/>
            <a:ext cx="611412" cy="6656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3" name="Picture 60" descr="3D_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15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Луцьк</a:t>
            </a:r>
            <a:endParaRPr lang="ru-RU" sz="7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5" y="248080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0" name="Picture 2" descr="C:\Uroki\6Klass\Meрежа\Мережа\Мережа\Побудова мережі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1" y="3982406"/>
            <a:ext cx="3237745" cy="1851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C:\Uroki\6Klass\Meрежа\Мережа\Мережа\Мережа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97" y="3982406"/>
            <a:ext cx="3145175" cy="188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4" descr="http://gkuznetsova69.rusedu.net/gallery/2874/nepravilna_poz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40" y="5301208"/>
            <a:ext cx="1477288" cy="1469954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8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D:\Media\Foto\2012\фотоШкола23\IMG_38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48" y="3222600"/>
            <a:ext cx="5536876" cy="37180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2" name="Picture 2" descr="/Files/images/Комп_мережі6кла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" y="-20330"/>
            <a:ext cx="4392488" cy="489448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" y="3799293"/>
            <a:ext cx="4322972" cy="305870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-3176" y="0"/>
            <a:ext cx="1910879" cy="1801813"/>
            <a:chOff x="-3176" y="0"/>
            <a:chExt cx="1910879" cy="1801813"/>
          </a:xfrm>
        </p:grpSpPr>
        <p:pic>
          <p:nvPicPr>
            <p:cNvPr id="5" name="Picture 60" descr="3D_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9" name="Picture 2" descr="/Files/images/&amp;Jukcy;&amp;dcy;&amp;icy;&amp;ncy;&amp;acy;_&amp;Ucy;&amp;kcy;&amp;rcy;&amp;acy;&amp;yicy;&amp;ncy;&amp;acy;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77" y="188640"/>
            <a:ext cx="5031004" cy="264653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ижний колонтитул 1"/>
          <p:cNvSpPr txBox="1">
            <a:spLocks/>
          </p:cNvSpPr>
          <p:nvPr/>
        </p:nvSpPr>
        <p:spPr>
          <a:xfrm>
            <a:off x="3063602" y="6376792"/>
            <a:ext cx="2895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700" smtClean="0">
                <a:solidFill>
                  <a:schemeClr val="tx2">
                    <a:lumMod val="65000"/>
                  </a:schemeClr>
                </a:solidFill>
              </a:rPr>
              <a:t>Чашук О.Ф., вчитель інформатики ЗОШ№23, 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абличка 11"/>
          <p:cNvSpPr/>
          <p:nvPr/>
        </p:nvSpPr>
        <p:spPr>
          <a:xfrm>
            <a:off x="265231" y="1484784"/>
            <a:ext cx="8613539" cy="5256584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8" name="Группа 7"/>
          <p:cNvGrpSpPr/>
          <p:nvPr/>
        </p:nvGrpSpPr>
        <p:grpSpPr>
          <a:xfrm>
            <a:off x="-3176" y="0"/>
            <a:ext cx="1910879" cy="1801813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9" name="Picture 60" descr="3D_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755576" y="1728160"/>
            <a:ext cx="7704856" cy="2019221"/>
          </a:xfrm>
          <a:prstGeom prst="snip2Diag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Chevron">
              <a:avLst/>
            </a:prstTxWarp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uk-UA" sz="5400" b="1" spc="150" dirty="0">
                <a:ln w="11430">
                  <a:solidFill>
                    <a:srgbClr val="FFC000"/>
                  </a:solidFill>
                </a:ln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Комп’ютерні </a:t>
            </a:r>
            <a:r>
              <a:rPr lang="uk-UA" sz="5400" b="1" spc="150" dirty="0" smtClean="0">
                <a:ln w="11430">
                  <a:solidFill>
                    <a:srgbClr val="FFC000"/>
                  </a:solidFill>
                </a:ln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мережі</a:t>
            </a:r>
            <a:endParaRPr lang="uk-UA" sz="5400" b="1" spc="150" dirty="0">
              <a:ln w="11430">
                <a:solidFill>
                  <a:srgbClr val="FFC000"/>
                </a:solidFill>
              </a:ln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04" y="1287598"/>
            <a:ext cx="762000" cy="809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wiki.iteach.ru/images/1/1f/%D0%9C%D0%B5%D0%B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6017" y="3521613"/>
            <a:ext cx="6231966" cy="3219755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3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3602" y="6376792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абличка 23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gray">
          <a:xfrm>
            <a:off x="5638800" y="2743200"/>
            <a:ext cx="2819400" cy="3124200"/>
          </a:xfrm>
          <a:prstGeom prst="chevron">
            <a:avLst>
              <a:gd name="adj" fmla="val 16468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gray">
          <a:xfrm>
            <a:off x="3276600" y="2743200"/>
            <a:ext cx="2971800" cy="3124200"/>
          </a:xfrm>
          <a:prstGeom prst="chevron">
            <a:avLst>
              <a:gd name="adj" fmla="val 17384"/>
            </a:avLst>
          </a:prstGeom>
          <a:solidFill>
            <a:schemeClr val="fol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gray">
          <a:xfrm>
            <a:off x="914400" y="2743200"/>
            <a:ext cx="2971800" cy="3124200"/>
          </a:xfrm>
          <a:prstGeom prst="chevron">
            <a:avLst>
              <a:gd name="adj" fmla="val 17384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gray">
          <a:xfrm>
            <a:off x="1143000" y="1905000"/>
            <a:ext cx="2057400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gray">
          <a:xfrm>
            <a:off x="3462338" y="1905000"/>
            <a:ext cx="2057400" cy="5334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gray">
          <a:xfrm>
            <a:off x="5791200" y="1905000"/>
            <a:ext cx="20574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171700" y="548680"/>
            <a:ext cx="4896544" cy="60472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Ти опрацюєш:</a:t>
            </a:r>
            <a:endParaRPr lang="uk-UA" sz="3600" b="1" dirty="0">
              <a:solidFill>
                <a:srgbClr val="FF0000"/>
              </a:solidFill>
            </a:endParaRPr>
          </a:p>
        </p:txBody>
      </p:sp>
      <p:pic>
        <p:nvPicPr>
          <p:cNvPr id="11" name="Picture 4" descr="http://newvv.net/images/stories/news/221873/2/34881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6113" y="53913"/>
            <a:ext cx="1980215" cy="176275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73840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3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3" name="TextBox 2"/>
          <p:cNvSpPr txBox="1"/>
          <p:nvPr/>
        </p:nvSpPr>
        <p:spPr>
          <a:xfrm>
            <a:off x="1403648" y="342900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020A53"/>
                </a:solidFill>
                <a:latin typeface="Calibri" pitchFamily="34" charset="0"/>
                <a:cs typeface="Calibri" pitchFamily="34" charset="0"/>
              </a:rPr>
              <a:t>Що таке </a:t>
            </a:r>
            <a:r>
              <a:rPr lang="uk-UA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комп’ютерна мережа</a:t>
            </a:r>
            <a:endParaRPr lang="uk-UA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3118949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Чим </a:t>
            </a:r>
            <a:r>
              <a:rPr lang="uk-UA" sz="24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відрізняються </a:t>
            </a:r>
            <a:r>
              <a:rPr lang="uk-UA" sz="28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  <a:t>локальні</a:t>
            </a:r>
            <a:r>
              <a:rPr lang="uk-UA" sz="28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 і </a:t>
            </a:r>
            <a:r>
              <a:rPr lang="uk-UA" sz="2800" b="1" dirty="0" smtClean="0">
                <a:solidFill>
                  <a:srgbClr val="051F7C"/>
                </a:solidFill>
                <a:latin typeface="Calibri" pitchFamily="34" charset="0"/>
                <a:cs typeface="Calibri" pitchFamily="34" charset="0"/>
              </a:rPr>
              <a:t>глобальні</a:t>
            </a:r>
            <a:r>
              <a:rPr lang="uk-UA" sz="28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 мереж</a:t>
            </a:r>
            <a:r>
              <a:rPr lang="uk-UA" sz="24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і</a:t>
            </a:r>
            <a:endParaRPr lang="uk-UA" sz="2400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569" y="3520470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6600CC"/>
                </a:solidFill>
              </a:rPr>
              <a:t>Що таке </a:t>
            </a:r>
            <a:r>
              <a:rPr lang="uk-UA" sz="2400" b="1" dirty="0" smtClean="0">
                <a:solidFill>
                  <a:srgbClr val="C00000"/>
                </a:solidFill>
              </a:rPr>
              <a:t>сервер</a:t>
            </a:r>
            <a:r>
              <a:rPr lang="uk-UA" sz="2400" b="1" dirty="0" smtClean="0">
                <a:solidFill>
                  <a:srgbClr val="6600CC"/>
                </a:solidFill>
              </a:rPr>
              <a:t> і </a:t>
            </a:r>
            <a:r>
              <a:rPr lang="uk-UA" sz="2400" b="1" dirty="0" smtClean="0">
                <a:solidFill>
                  <a:srgbClr val="C00000"/>
                </a:solidFill>
              </a:rPr>
              <a:t>клієнт</a:t>
            </a:r>
            <a:r>
              <a:rPr lang="uk-UA" sz="2400" b="1" dirty="0" smtClean="0">
                <a:solidFill>
                  <a:srgbClr val="6600CC"/>
                </a:solidFill>
              </a:rPr>
              <a:t> мережі</a:t>
            </a:r>
            <a:endParaRPr lang="uk-UA" sz="2400" b="1" dirty="0">
              <a:solidFill>
                <a:srgbClr val="6600CC"/>
              </a:solidFill>
            </a:endParaRPr>
          </a:p>
        </p:txBody>
      </p:sp>
      <p:pic>
        <p:nvPicPr>
          <p:cNvPr id="20" name="Picture 7" descr="http://www.ats.od.ua/PIC/computer-networ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6757" y="1852111"/>
            <a:ext cx="832519" cy="62438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21" name="Picture 7" descr="http://www.ats.od.ua/PIC/computer-networ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7797" y="1852110"/>
            <a:ext cx="832519" cy="62438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22" name="Picture 7" descr="http://www.ats.od.ua/PIC/computer-networ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3640" y="1870529"/>
            <a:ext cx="832519" cy="624389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7" name="Стрелка вправо с вырезом 6"/>
          <p:cNvSpPr/>
          <p:nvPr/>
        </p:nvSpPr>
        <p:spPr>
          <a:xfrm>
            <a:off x="608420" y="6093296"/>
            <a:ext cx="7849780" cy="504056"/>
          </a:xfrm>
          <a:prstGeom prst="notchedRightArrow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</a:schemeClr>
              </a:gs>
              <a:gs pos="40000">
                <a:schemeClr val="dk1">
                  <a:shade val="93000"/>
                  <a:satMod val="130000"/>
                </a:schemeClr>
              </a:gs>
              <a:gs pos="66000">
                <a:schemeClr val="tx1">
                  <a:lumMod val="90000"/>
                </a:schemeClr>
              </a:gs>
            </a:gsLst>
            <a:lin ang="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accent5">
                    <a:lumMod val="2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accent5">
                    <a:lumMod val="2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accent5">
                    <a:lumMod val="2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accent5">
                    <a:lumMod val="2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accent5">
                    <a:lumMod val="2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accent5">
                    <a:lumMod val="25000"/>
                  </a:schemeClr>
                </a:solidFill>
              </a:rPr>
              <a:t>Луцьк</a:t>
            </a:r>
            <a:endParaRPr lang="ru-RU" sz="700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12" y="243716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68" y="243716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42" y="243716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чка 14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" name="Группа 10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2" name="Picture 60" descr="3D_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7" name="Заголовок 1"/>
          <p:cNvSpPr>
            <a:spLocks noGrp="1"/>
          </p:cNvSpPr>
          <p:nvPr>
            <p:ph type="body" idx="1"/>
          </p:nvPr>
        </p:nvSpPr>
        <p:spPr>
          <a:xfrm>
            <a:off x="215516" y="852193"/>
            <a:ext cx="8712968" cy="3744416"/>
          </a:xfrm>
          <a:prstGeom prst="snip2SameRect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33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uk-UA" sz="6000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>Типи комп’ютерних </a:t>
            </a:r>
            <a:r>
              <a:rPr lang="uk-UA" sz="600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>мереж. </a:t>
            </a:r>
            <a:r>
              <a:rPr lang="en-US" sz="600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600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</a:br>
            <a:r>
              <a:rPr lang="uk-UA" sz="600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>Поняття </a:t>
            </a:r>
            <a:r>
              <a:rPr lang="uk-UA" sz="6000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>про мережну </a:t>
            </a:r>
            <a:r>
              <a:rPr lang="uk-UA" sz="600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  <a:cs typeface="Calibri" pitchFamily="34" charset="0"/>
              </a:rPr>
              <a:t>взаємодію</a:t>
            </a:r>
            <a:endParaRPr lang="uk-UA" sz="6000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z="800" dirty="0" err="1" smtClean="0">
                <a:solidFill>
                  <a:schemeClr val="tx1">
                    <a:lumMod val="25000"/>
                  </a:schemeClr>
                </a:solidFill>
              </a:rPr>
              <a:t>Чашук</a:t>
            </a:r>
            <a:r>
              <a:rPr lang="ru-RU" sz="800" dirty="0" smtClean="0">
                <a:solidFill>
                  <a:schemeClr val="tx1">
                    <a:lumMod val="25000"/>
                  </a:schemeClr>
                </a:solidFill>
              </a:rPr>
              <a:t> О.Ф., </a:t>
            </a:r>
            <a:r>
              <a:rPr lang="ru-RU" sz="800" dirty="0" err="1" smtClean="0">
                <a:solidFill>
                  <a:schemeClr val="tx1">
                    <a:lumMod val="25000"/>
                  </a:schemeClr>
                </a:solidFill>
              </a:rPr>
              <a:t>вчитель</a:t>
            </a:r>
            <a:r>
              <a:rPr lang="ru-RU" sz="800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ru-RU" sz="800" dirty="0" err="1" smtClean="0">
                <a:solidFill>
                  <a:schemeClr val="tx1">
                    <a:lumMod val="25000"/>
                  </a:schemeClr>
                </a:solidFill>
              </a:rPr>
              <a:t>інформатики</a:t>
            </a:r>
            <a:r>
              <a:rPr lang="ru-RU" sz="800" dirty="0" smtClean="0">
                <a:solidFill>
                  <a:schemeClr val="tx1">
                    <a:lumMod val="25000"/>
                  </a:schemeClr>
                </a:solidFill>
              </a:rPr>
              <a:t> ЗОШ№23, </a:t>
            </a:r>
            <a:r>
              <a:rPr lang="ru-RU" sz="800" dirty="0" err="1" smtClean="0">
                <a:solidFill>
                  <a:schemeClr val="tx1">
                    <a:lumMod val="25000"/>
                  </a:schemeClr>
                </a:solidFill>
              </a:rPr>
              <a:t>Луцьк</a:t>
            </a:r>
            <a:endParaRPr lang="ru-RU" sz="8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087724" y="24165"/>
            <a:ext cx="4968552" cy="6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sz="3200" b="1" dirty="0" smtClean="0">
                <a:solidFill>
                  <a:schemeClr val="accent5">
                    <a:lumMod val="10000"/>
                  </a:schemeClr>
                </a:solidFill>
                <a:effectLst>
                  <a:glow rad="2286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Тема:</a:t>
            </a:r>
            <a:endParaRPr lang="uk-UA" sz="3200" b="1" dirty="0">
              <a:solidFill>
                <a:schemeClr val="accent5">
                  <a:lumMod val="10000"/>
                </a:schemeClr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4" descr="http://wiki.iteach.ru/images/1/1f/%D0%9C%D0%B5%D0%B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514" y="4218018"/>
            <a:ext cx="6912768" cy="2502751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601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чка 14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Picture 4" descr="http://wiki.iteach.ru/images/1/1f/%D0%9C%D0%B5%D0%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5085184"/>
            <a:ext cx="6264697" cy="1656184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72707" name="AutoShape 3"/>
          <p:cNvSpPr>
            <a:spLocks noChangeArrowheads="1"/>
          </p:cNvSpPr>
          <p:nvPr/>
        </p:nvSpPr>
        <p:spPr bwMode="invGray">
          <a:xfrm>
            <a:off x="107504" y="1524000"/>
            <a:ext cx="5731768" cy="4495800"/>
          </a:xfrm>
          <a:prstGeom prst="rightArrow">
            <a:avLst>
              <a:gd name="adj1" fmla="val 79306"/>
              <a:gd name="adj2" fmla="val 33165"/>
            </a:avLst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endParaRPr lang="ru-RU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blackWhite">
          <a:xfrm>
            <a:off x="457200" y="2133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i="1" dirty="0" smtClean="0">
                <a:solidFill>
                  <a:schemeClr val="tx1">
                    <a:lumMod val="10000"/>
                  </a:schemeClr>
                </a:solidFill>
              </a:rPr>
              <a:t>Спільне використання програм</a:t>
            </a:r>
            <a:endParaRPr lang="en-US" b="1" i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blackWhite">
          <a:xfrm>
            <a:off x="457200" y="3276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i="1" dirty="0" smtClean="0">
                <a:solidFill>
                  <a:srgbClr val="FFFF00"/>
                </a:solidFill>
              </a:rPr>
              <a:t>Спільне використання пристроїв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blackWhite">
          <a:xfrm>
            <a:off x="457200" y="4419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dirty="0" smtClean="0">
                <a:solidFill>
                  <a:schemeClr val="tx2"/>
                </a:solidFill>
              </a:rPr>
              <a:t>Передавання даних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971930" y="1511559"/>
            <a:ext cx="3020888" cy="4392488"/>
          </a:xfrm>
          <a:prstGeom prst="roundRect">
            <a:avLst>
              <a:gd name="adj" fmla="val 9106"/>
            </a:avLst>
          </a:prstGeom>
          <a:ln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uk-UA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Комп'ютерна </a:t>
            </a:r>
            <a:r>
              <a:rPr lang="uk-UA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мережа</a:t>
            </a:r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— </a:t>
            </a:r>
            <a:r>
              <a:rPr lang="uk-UA" sz="24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uk-UA" sz="24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uk-UA" sz="24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це </a:t>
            </a:r>
            <a:r>
              <a:rPr lang="uk-UA" sz="24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сукупність комп’ютерів та інших пристроїв, з’єднаних каналами передавання даних.</a:t>
            </a:r>
          </a:p>
          <a:p>
            <a:pPr algn="ctr"/>
            <a:endParaRPr lang="en-US" sz="2400" b="1" dirty="0">
              <a:solidFill>
                <a:schemeClr val="tx1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Комп'ютерні </a:t>
            </a:r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мережі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2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14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342" y="120552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абличка 16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Picture 4" descr="http://wiki.iteach.ru/images/1/1f/%D0%9C%D0%B5%D0%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5085184"/>
            <a:ext cx="6264697" cy="1656184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72707" name="AutoShape 3"/>
          <p:cNvSpPr>
            <a:spLocks noChangeArrowheads="1"/>
          </p:cNvSpPr>
          <p:nvPr/>
        </p:nvSpPr>
        <p:spPr bwMode="invGray">
          <a:xfrm>
            <a:off x="107504" y="1524000"/>
            <a:ext cx="5731768" cy="4495800"/>
          </a:xfrm>
          <a:prstGeom prst="rightArrow">
            <a:avLst>
              <a:gd name="adj1" fmla="val 79306"/>
              <a:gd name="adj2" fmla="val 33165"/>
            </a:avLst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endParaRPr lang="ru-RU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blackWhite">
          <a:xfrm>
            <a:off x="457200" y="2133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i="1" dirty="0" smtClean="0">
                <a:solidFill>
                  <a:schemeClr val="tx1">
                    <a:lumMod val="10000"/>
                  </a:schemeClr>
                </a:solidFill>
              </a:rPr>
              <a:t>Спільне використання програм</a:t>
            </a:r>
            <a:endParaRPr lang="en-US" b="1" i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blackWhite">
          <a:xfrm>
            <a:off x="457200" y="3276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i="1" dirty="0" smtClean="0">
                <a:solidFill>
                  <a:srgbClr val="FFFF00"/>
                </a:solidFill>
              </a:rPr>
              <a:t>Спільне використання пристроїв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blackWhite">
          <a:xfrm>
            <a:off x="457200" y="4419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uk-UA" b="1" dirty="0" smtClean="0">
                <a:solidFill>
                  <a:schemeClr val="tx2"/>
                </a:solidFill>
              </a:rPr>
              <a:t>Передавання даних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Комп'ютерні </a:t>
            </a:r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мережі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12" name="Picture 60" descr="3D_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6" y="2466414"/>
            <a:ext cx="4248472" cy="2537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1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абличка 39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gray">
          <a:xfrm>
            <a:off x="360029" y="4294022"/>
            <a:ext cx="2271464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0" name="AutoShape 14"/>
          <p:cNvSpPr>
            <a:spLocks noChangeArrowheads="1"/>
          </p:cNvSpPr>
          <p:nvPr/>
        </p:nvSpPr>
        <p:spPr bwMode="gray">
          <a:xfrm>
            <a:off x="363680" y="3367088"/>
            <a:ext cx="2271463" cy="8445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AutoShape 15"/>
          <p:cNvSpPr>
            <a:spLocks noChangeArrowheads="1"/>
          </p:cNvSpPr>
          <p:nvPr/>
        </p:nvSpPr>
        <p:spPr bwMode="gray">
          <a:xfrm>
            <a:off x="395536" y="2590800"/>
            <a:ext cx="2271464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gray">
          <a:xfrm>
            <a:off x="6385048" y="4125913"/>
            <a:ext cx="2435423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AutoShape 17"/>
          <p:cNvSpPr>
            <a:spLocks noChangeArrowheads="1"/>
          </p:cNvSpPr>
          <p:nvPr/>
        </p:nvSpPr>
        <p:spPr bwMode="gray">
          <a:xfrm>
            <a:off x="6369059" y="3265827"/>
            <a:ext cx="2451413" cy="860086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4" name="AutoShape 18"/>
          <p:cNvSpPr>
            <a:spLocks noChangeArrowheads="1"/>
          </p:cNvSpPr>
          <p:nvPr/>
        </p:nvSpPr>
        <p:spPr bwMode="gray">
          <a:xfrm>
            <a:off x="6324600" y="2590800"/>
            <a:ext cx="2495872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6" name="AutoShape 20"/>
          <p:cNvSpPr>
            <a:spLocks noChangeArrowheads="1"/>
          </p:cNvSpPr>
          <p:nvPr/>
        </p:nvSpPr>
        <p:spPr bwMode="blackWhite">
          <a:xfrm>
            <a:off x="2482859" y="5372100"/>
            <a:ext cx="388620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uk-UA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Передача і використання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gray">
          <a:xfrm>
            <a:off x="573522" y="2747963"/>
            <a:ext cx="1844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  <a:t>телефонні лінії</a:t>
            </a:r>
            <a:endParaRPr lang="en-US" sz="2000" b="1" dirty="0">
              <a:solidFill>
                <a:srgbClr val="02258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Комп'ютерні </a:t>
            </a:r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мережі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9866" y="1688068"/>
            <a:ext cx="1752118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>
                    <a:lumMod val="50000"/>
                  </a:schemeClr>
                </a:solidFill>
              </a:rPr>
              <a:t>Кабельні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477482" y="1663450"/>
            <a:ext cx="1752118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Бездротові</a:t>
            </a:r>
            <a:endParaRPr lang="uk-UA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gray">
          <a:xfrm>
            <a:off x="581651" y="3465583"/>
            <a:ext cx="1885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  <a:t>оптоволоконні </a:t>
            </a:r>
            <a:br>
              <a:rPr lang="uk-UA" sz="20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</a:br>
            <a:r>
              <a:rPr lang="uk-UA" sz="20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  <a:t>канали</a:t>
            </a:r>
            <a:endParaRPr lang="en-US" sz="2000" b="1" dirty="0">
              <a:solidFill>
                <a:srgbClr val="02258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gray">
          <a:xfrm>
            <a:off x="476893" y="4430713"/>
            <a:ext cx="211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4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мережні</a:t>
            </a:r>
            <a:r>
              <a:rPr lang="uk-UA" sz="2000" b="1" dirty="0" smtClean="0">
                <a:solidFill>
                  <a:srgbClr val="022589"/>
                </a:solidFill>
                <a:latin typeface="Calibri" pitchFamily="34" charset="0"/>
                <a:cs typeface="Calibri" pitchFamily="34" charset="0"/>
              </a:rPr>
              <a:t> кабелі</a:t>
            </a:r>
            <a:endParaRPr lang="en-US" sz="2000" b="1" dirty="0">
              <a:solidFill>
                <a:srgbClr val="02258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gray">
          <a:xfrm>
            <a:off x="6442684" y="3377320"/>
            <a:ext cx="24354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uk-UA" sz="20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супутниковий зв’язок</a:t>
            </a:r>
            <a:endParaRPr lang="en-US" sz="20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gray">
          <a:xfrm>
            <a:off x="7203682" y="4230658"/>
            <a:ext cx="737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Wi-Fi</a:t>
            </a:r>
            <a:endParaRPr lang="en-US" sz="20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AutoShape 16"/>
          <p:cNvSpPr>
            <a:spLocks noChangeArrowheads="1"/>
          </p:cNvSpPr>
          <p:nvPr/>
        </p:nvSpPr>
        <p:spPr bwMode="gray">
          <a:xfrm>
            <a:off x="6416282" y="4800600"/>
            <a:ext cx="2435423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gray">
          <a:xfrm>
            <a:off x="6793244" y="4886455"/>
            <a:ext cx="1619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4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радіохвилі</a:t>
            </a:r>
            <a:endParaRPr lang="en-US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4" descr="https://encrypted-tbn2.gstatic.com/images?q=tbn:ANd9GcQJ-mkK-ErFwn5wDwc7mPWlOjqp5xxV5CPv-3lu-sDaK0L9w42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2" y="5105400"/>
            <a:ext cx="1929199" cy="1286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https://encrypted-tbn0.gstatic.com/images?q=tbn:ANd9GcThuClahMrRm9iTw2an_f33hlX-D9gPYDsZ6IcJAuvZx8X9oI7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1" y="5469205"/>
            <a:ext cx="1785950" cy="119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Группа 40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42" name="Picture 60" descr="3D_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4" name="Стрелка вправо с вырезом 3"/>
          <p:cNvSpPr/>
          <p:nvPr/>
        </p:nvSpPr>
        <p:spPr>
          <a:xfrm rot="5400000">
            <a:off x="1320816" y="2191097"/>
            <a:ext cx="357188" cy="378721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Стрелка вправо с вырезом 44"/>
          <p:cNvSpPr/>
          <p:nvPr/>
        </p:nvSpPr>
        <p:spPr>
          <a:xfrm rot="5400000">
            <a:off x="7168742" y="2147440"/>
            <a:ext cx="357188" cy="378721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7" name="Рисунок 46"/>
          <p:cNvPicPr/>
          <p:nvPr/>
        </p:nvPicPr>
        <p:blipFill>
          <a:blip r:embed="rId6"/>
          <a:stretch>
            <a:fillRect/>
          </a:stretch>
        </p:blipFill>
        <p:spPr>
          <a:xfrm>
            <a:off x="2918621" y="1236686"/>
            <a:ext cx="3197227" cy="171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2919416" y="2560439"/>
            <a:ext cx="3197226" cy="2865438"/>
            <a:chOff x="1824" y="1281"/>
            <a:chExt cx="2014" cy="1805"/>
          </a:xfrm>
        </p:grpSpPr>
        <p:sp>
          <p:nvSpPr>
            <p:cNvPr id="70660" name="AutoShape 4"/>
            <p:cNvSpPr>
              <a:spLocks noChangeArrowheads="1"/>
            </p:cNvSpPr>
            <p:nvPr/>
          </p:nvSpPr>
          <p:spPr bwMode="gray">
            <a:xfrm rot="16200000" flipH="1">
              <a:off x="1772" y="2000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1" name="AutoShape 5"/>
            <p:cNvSpPr>
              <a:spLocks noChangeArrowheads="1"/>
            </p:cNvSpPr>
            <p:nvPr/>
          </p:nvSpPr>
          <p:spPr bwMode="gray">
            <a:xfrm rot="5400000" flipH="1">
              <a:off x="3580" y="1966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2" name="AutoShape 6"/>
            <p:cNvSpPr>
              <a:spLocks noChangeArrowheads="1"/>
            </p:cNvSpPr>
            <p:nvPr/>
          </p:nvSpPr>
          <p:spPr bwMode="gray">
            <a:xfrm rot="10800000" flipH="1">
              <a:off x="2677" y="2880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gray">
            <a:xfrm>
              <a:off x="2030" y="1296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4" name="Oval 8"/>
            <p:cNvSpPr>
              <a:spLocks noChangeArrowheads="1"/>
            </p:cNvSpPr>
            <p:nvPr/>
          </p:nvSpPr>
          <p:spPr bwMode="gray">
            <a:xfrm>
              <a:off x="2150" y="128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5" name="Oval 9"/>
            <p:cNvSpPr>
              <a:spLocks noChangeArrowheads="1"/>
            </p:cNvSpPr>
            <p:nvPr/>
          </p:nvSpPr>
          <p:spPr bwMode="gray">
            <a:xfrm>
              <a:off x="2206" y="1472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0666" name="Oval 10"/>
            <p:cNvSpPr>
              <a:spLocks noChangeArrowheads="1"/>
            </p:cNvSpPr>
            <p:nvPr/>
          </p:nvSpPr>
          <p:spPr bwMode="gray">
            <a:xfrm>
              <a:off x="2206" y="1472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0667" name="Oval 11"/>
            <p:cNvSpPr>
              <a:spLocks noChangeArrowheads="1"/>
            </p:cNvSpPr>
            <p:nvPr/>
          </p:nvSpPr>
          <p:spPr bwMode="gray">
            <a:xfrm>
              <a:off x="2289" y="1555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0668" name="Oval 12"/>
            <p:cNvSpPr>
              <a:spLocks noChangeArrowheads="1"/>
            </p:cNvSpPr>
            <p:nvPr/>
          </p:nvSpPr>
          <p:spPr bwMode="gray">
            <a:xfrm>
              <a:off x="2289" y="1555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gray">
            <a:xfrm>
              <a:off x="2347" y="1805"/>
              <a:ext cx="992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uk-UA" sz="2800" b="1" dirty="0" smtClean="0">
                  <a:solidFill>
                    <a:srgbClr val="000066"/>
                  </a:solidFill>
                </a:rPr>
                <a:t>Канали </a:t>
              </a:r>
              <a:br>
                <a:rPr lang="uk-UA" sz="2800" b="1" dirty="0" smtClean="0">
                  <a:solidFill>
                    <a:srgbClr val="000066"/>
                  </a:solidFill>
                </a:rPr>
              </a:br>
              <a:r>
                <a:rPr lang="uk-UA" sz="2800" b="1" dirty="0" smtClean="0">
                  <a:solidFill>
                    <a:srgbClr val="000066"/>
                  </a:solidFill>
                </a:rPr>
                <a:t>зв’язку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3" name="Text Box 21"/>
          <p:cNvSpPr txBox="1">
            <a:spLocks noChangeArrowheads="1"/>
          </p:cNvSpPr>
          <p:nvPr/>
        </p:nvSpPr>
        <p:spPr bwMode="gray">
          <a:xfrm>
            <a:off x="6324600" y="2695545"/>
            <a:ext cx="2530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стільниковий зв’язок</a:t>
            </a:r>
            <a:endParaRPr lang="en-US" sz="20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2050" name="Picture 2" descr="http://upload.wikimedia.org/wikipedia/commons/thumb/9/9e/Wifi.svg/2000px-Wifi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39" y="776160"/>
            <a:ext cx="696689" cy="88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9" y="986879"/>
            <a:ext cx="778306" cy="61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nimBg="1"/>
      <p:bldP spid="70670" grpId="0" animBg="1"/>
      <p:bldP spid="70671" grpId="0" animBg="1"/>
      <p:bldP spid="70672" grpId="0" animBg="1"/>
      <p:bldP spid="70673" grpId="0" animBg="1"/>
      <p:bldP spid="70674" grpId="0" animBg="1"/>
      <p:bldP spid="70676" grpId="0" animBg="1"/>
      <p:bldP spid="70677" grpId="0"/>
      <p:bldP spid="3" grpId="0" animBg="1"/>
      <p:bldP spid="30" grpId="0" animBg="1"/>
      <p:bldP spid="31" grpId="0"/>
      <p:bldP spid="32" grpId="0"/>
      <p:bldP spid="34" grpId="0"/>
      <p:bldP spid="35" grpId="0"/>
      <p:bldP spid="36" grpId="0" animBg="1"/>
      <p:bldP spid="37" grpId="0"/>
      <p:bldP spid="4" grpId="0" animBg="1"/>
      <p:bldP spid="45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абличка 92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7915" name="Group 91"/>
          <p:cNvGrpSpPr>
            <a:grpSpLocks/>
          </p:cNvGrpSpPr>
          <p:nvPr/>
        </p:nvGrpSpPr>
        <p:grpSpPr bwMode="auto">
          <a:xfrm>
            <a:off x="0" y="3124200"/>
            <a:ext cx="9144000" cy="152400"/>
            <a:chOff x="0" y="1909"/>
            <a:chExt cx="5760" cy="123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gray">
            <a:xfrm>
              <a:off x="0" y="1909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828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7829" name="Group 5"/>
          <p:cNvGrpSpPr>
            <a:grpSpLocks/>
          </p:cNvGrpSpPr>
          <p:nvPr/>
        </p:nvGrpSpPr>
        <p:grpSpPr bwMode="auto">
          <a:xfrm rot="3877067">
            <a:off x="4631532" y="4207669"/>
            <a:ext cx="2503487" cy="974725"/>
            <a:chOff x="2290" y="2725"/>
            <a:chExt cx="1832" cy="713"/>
          </a:xfrm>
        </p:grpSpPr>
        <p:grpSp>
          <p:nvGrpSpPr>
            <p:cNvPr id="77830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7831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32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7833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7834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35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4427538" y="2433638"/>
            <a:ext cx="1439862" cy="1439862"/>
            <a:chOff x="2789" y="1625"/>
            <a:chExt cx="907" cy="907"/>
          </a:xfrm>
        </p:grpSpPr>
        <p:sp>
          <p:nvSpPr>
            <p:cNvPr id="7783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3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3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4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4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784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784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4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4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4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 rot="3877067">
            <a:off x="6863557" y="4280694"/>
            <a:ext cx="2503487" cy="974725"/>
            <a:chOff x="2290" y="2725"/>
            <a:chExt cx="1832" cy="713"/>
          </a:xfrm>
        </p:grpSpPr>
        <p:grpSp>
          <p:nvGrpSpPr>
            <p:cNvPr id="77848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7849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50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7852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53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77854" name="Oval 30"/>
          <p:cNvSpPr>
            <a:spLocks noChangeArrowheads="1"/>
          </p:cNvSpPr>
          <p:nvPr/>
        </p:nvSpPr>
        <p:spPr bwMode="gray">
          <a:xfrm>
            <a:off x="6442075" y="2274888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55" name="Oval 31"/>
          <p:cNvSpPr>
            <a:spLocks noChangeArrowheads="1"/>
          </p:cNvSpPr>
          <p:nvPr/>
        </p:nvSpPr>
        <p:spPr bwMode="gray">
          <a:xfrm>
            <a:off x="6442075" y="2274888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gray">
          <a:xfrm>
            <a:off x="6557963" y="2387600"/>
            <a:ext cx="1501775" cy="1500188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gray">
          <a:xfrm>
            <a:off x="6559550" y="2390775"/>
            <a:ext cx="1501775" cy="1500188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gray">
          <a:xfrm>
            <a:off x="6632575" y="2463800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77859" name="Group 35"/>
          <p:cNvGrpSpPr>
            <a:grpSpLocks/>
          </p:cNvGrpSpPr>
          <p:nvPr/>
        </p:nvGrpSpPr>
        <p:grpSpPr bwMode="auto">
          <a:xfrm>
            <a:off x="6653213" y="2484438"/>
            <a:ext cx="1311275" cy="1309687"/>
            <a:chOff x="4166" y="1706"/>
            <a:chExt cx="1252" cy="1252"/>
          </a:xfrm>
        </p:grpSpPr>
        <p:sp>
          <p:nvSpPr>
            <p:cNvPr id="77860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77864" name="Group 40"/>
          <p:cNvGrpSpPr>
            <a:grpSpLocks/>
          </p:cNvGrpSpPr>
          <p:nvPr/>
        </p:nvGrpSpPr>
        <p:grpSpPr bwMode="auto">
          <a:xfrm rot="3877067">
            <a:off x="2583657" y="4207669"/>
            <a:ext cx="2503487" cy="974725"/>
            <a:chOff x="2290" y="2725"/>
            <a:chExt cx="1832" cy="713"/>
          </a:xfrm>
        </p:grpSpPr>
        <p:grpSp>
          <p:nvGrpSpPr>
            <p:cNvPr id="77865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7866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67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7868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7869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70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7871" name="Group 47"/>
          <p:cNvGrpSpPr>
            <a:grpSpLocks/>
          </p:cNvGrpSpPr>
          <p:nvPr/>
        </p:nvGrpSpPr>
        <p:grpSpPr bwMode="auto">
          <a:xfrm>
            <a:off x="2379663" y="2433638"/>
            <a:ext cx="1439862" cy="1439862"/>
            <a:chOff x="2789" y="1625"/>
            <a:chExt cx="907" cy="907"/>
          </a:xfrm>
        </p:grpSpPr>
        <p:sp>
          <p:nvSpPr>
            <p:cNvPr id="77872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73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75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76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7877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7878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79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80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81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77882" name="Group 58"/>
          <p:cNvGrpSpPr>
            <a:grpSpLocks/>
          </p:cNvGrpSpPr>
          <p:nvPr/>
        </p:nvGrpSpPr>
        <p:grpSpPr bwMode="auto">
          <a:xfrm rot="3877067">
            <a:off x="600869" y="4207669"/>
            <a:ext cx="2503487" cy="974725"/>
            <a:chOff x="2290" y="2725"/>
            <a:chExt cx="1832" cy="713"/>
          </a:xfrm>
        </p:grpSpPr>
        <p:grpSp>
          <p:nvGrpSpPr>
            <p:cNvPr id="77883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7884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85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7886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7887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888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7889" name="Group 65"/>
          <p:cNvGrpSpPr>
            <a:grpSpLocks/>
          </p:cNvGrpSpPr>
          <p:nvPr/>
        </p:nvGrpSpPr>
        <p:grpSpPr bwMode="auto">
          <a:xfrm>
            <a:off x="396875" y="2433638"/>
            <a:ext cx="1439863" cy="1439862"/>
            <a:chOff x="2789" y="1625"/>
            <a:chExt cx="907" cy="907"/>
          </a:xfrm>
        </p:grpSpPr>
        <p:sp>
          <p:nvSpPr>
            <p:cNvPr id="77890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91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7892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93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7894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7895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7896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97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98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7899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sp>
        <p:nvSpPr>
          <p:cNvPr id="77900" name="Text Box 76"/>
          <p:cNvSpPr txBox="1">
            <a:spLocks noChangeArrowheads="1"/>
          </p:cNvSpPr>
          <p:nvPr/>
        </p:nvSpPr>
        <p:spPr bwMode="gray">
          <a:xfrm rot="3925970">
            <a:off x="864509" y="4376708"/>
            <a:ext cx="1420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uk-UA" sz="2000" b="1" dirty="0" smtClean="0">
                <a:solidFill>
                  <a:srgbClr val="000066"/>
                </a:solidFill>
              </a:rPr>
              <a:t>Принтери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77902" name="Text Box 78"/>
          <p:cNvSpPr txBox="1">
            <a:spLocks noChangeArrowheads="1"/>
          </p:cNvSpPr>
          <p:nvPr/>
        </p:nvSpPr>
        <p:spPr bwMode="gray">
          <a:xfrm rot="3925970">
            <a:off x="2950944" y="4376708"/>
            <a:ext cx="1200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uk-UA" sz="2000" b="1" dirty="0" smtClean="0">
                <a:solidFill>
                  <a:schemeClr val="tx2"/>
                </a:solidFill>
              </a:rPr>
              <a:t>Модеми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7903" name="Text Box 79"/>
          <p:cNvSpPr txBox="1">
            <a:spLocks noChangeArrowheads="1"/>
          </p:cNvSpPr>
          <p:nvPr/>
        </p:nvSpPr>
        <p:spPr bwMode="gray">
          <a:xfrm rot="3925970">
            <a:off x="1307734" y="4025183"/>
            <a:ext cx="12538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uk-UA" sz="2000" b="1" dirty="0" smtClean="0">
                <a:solidFill>
                  <a:srgbClr val="003399"/>
                </a:solidFill>
              </a:rPr>
              <a:t>Сканери</a:t>
            </a:r>
            <a:endParaRPr lang="en-US" sz="2000" b="1" dirty="0">
              <a:solidFill>
                <a:srgbClr val="003399"/>
              </a:solidFill>
            </a:endParaRPr>
          </a:p>
        </p:txBody>
      </p:sp>
      <p:sp>
        <p:nvSpPr>
          <p:cNvPr id="77904" name="Text Box 80"/>
          <p:cNvSpPr txBox="1">
            <a:spLocks noChangeArrowheads="1"/>
          </p:cNvSpPr>
          <p:nvPr/>
        </p:nvSpPr>
        <p:spPr bwMode="gray">
          <a:xfrm rot="3925970">
            <a:off x="4788029" y="4376708"/>
            <a:ext cx="1641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000" b="1" dirty="0" smtClean="0">
                <a:solidFill>
                  <a:schemeClr val="tx2"/>
                </a:solidFill>
              </a:rPr>
              <a:t> інформації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7905" name="Text Box 81"/>
          <p:cNvSpPr txBox="1">
            <a:spLocks noChangeArrowheads="1"/>
          </p:cNvSpPr>
          <p:nvPr/>
        </p:nvSpPr>
        <p:spPr bwMode="gray">
          <a:xfrm rot="3925970">
            <a:off x="5429340" y="4011763"/>
            <a:ext cx="1018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sz="2400" b="1" dirty="0" smtClean="0">
                <a:solidFill>
                  <a:schemeClr val="tx2"/>
                </a:solidFill>
              </a:rPr>
              <a:t>Носії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7906" name="Text Box 82"/>
          <p:cNvSpPr txBox="1">
            <a:spLocks noChangeArrowheads="1"/>
          </p:cNvSpPr>
          <p:nvPr/>
        </p:nvSpPr>
        <p:spPr bwMode="gray">
          <a:xfrm rot="3925970">
            <a:off x="6987158" y="4649604"/>
            <a:ext cx="192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uk-UA" sz="2000" b="1" dirty="0" smtClean="0">
                <a:solidFill>
                  <a:schemeClr val="tx2"/>
                </a:solidFill>
              </a:rPr>
              <a:t>забезпечення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7907" name="Text Box 83"/>
          <p:cNvSpPr txBox="1">
            <a:spLocks noChangeArrowheads="1"/>
          </p:cNvSpPr>
          <p:nvPr/>
        </p:nvSpPr>
        <p:spPr bwMode="gray">
          <a:xfrm rot="3925970">
            <a:off x="7503516" y="4230172"/>
            <a:ext cx="1438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uk-UA" b="1" dirty="0" smtClean="0">
                <a:solidFill>
                  <a:schemeClr val="tx2"/>
                </a:solidFill>
              </a:rPr>
              <a:t>Програмне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7908" name="Text Box 84"/>
          <p:cNvSpPr txBox="1">
            <a:spLocks noChangeArrowheads="1"/>
          </p:cNvSpPr>
          <p:nvPr/>
        </p:nvSpPr>
        <p:spPr bwMode="auto">
          <a:xfrm>
            <a:off x="746125" y="17843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Verdana" pitchFamily="34" charset="0"/>
              </a:rPr>
              <a:t>2001</a:t>
            </a:r>
          </a:p>
        </p:txBody>
      </p:sp>
      <p:sp>
        <p:nvSpPr>
          <p:cNvPr id="77909" name="Text Box 85"/>
          <p:cNvSpPr txBox="1">
            <a:spLocks noChangeArrowheads="1"/>
          </p:cNvSpPr>
          <p:nvPr/>
        </p:nvSpPr>
        <p:spPr bwMode="auto">
          <a:xfrm>
            <a:off x="2736850" y="17843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Verdana" pitchFamily="34" charset="0"/>
              </a:rPr>
              <a:t>2002</a:t>
            </a:r>
          </a:p>
        </p:txBody>
      </p:sp>
      <p:sp>
        <p:nvSpPr>
          <p:cNvPr id="77910" name="Text Box 86"/>
          <p:cNvSpPr txBox="1">
            <a:spLocks noChangeArrowheads="1"/>
          </p:cNvSpPr>
          <p:nvPr/>
        </p:nvSpPr>
        <p:spPr bwMode="auto">
          <a:xfrm>
            <a:off x="4718050" y="17843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Verdana" pitchFamily="34" charset="0"/>
              </a:rPr>
              <a:t>2003</a:t>
            </a:r>
          </a:p>
        </p:txBody>
      </p:sp>
      <p:sp>
        <p:nvSpPr>
          <p:cNvPr id="77911" name="Text Box 87"/>
          <p:cNvSpPr txBox="1">
            <a:spLocks noChangeArrowheads="1"/>
          </p:cNvSpPr>
          <p:nvPr/>
        </p:nvSpPr>
        <p:spPr bwMode="auto">
          <a:xfrm>
            <a:off x="6705600" y="1741488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  <a:latin typeface="Verdana" pitchFamily="34" charset="0"/>
              </a:rPr>
              <a:t>2004</a:t>
            </a:r>
          </a:p>
        </p:txBody>
      </p:sp>
      <p:cxnSp>
        <p:nvCxnSpPr>
          <p:cNvPr id="77912" name="AutoShape 88"/>
          <p:cNvCxnSpPr>
            <a:cxnSpLocks noChangeShapeType="1"/>
            <a:stCxn id="77908" idx="3"/>
            <a:endCxn id="77909" idx="1"/>
          </p:cNvCxnSpPr>
          <p:nvPr/>
        </p:nvCxnSpPr>
        <p:spPr bwMode="auto">
          <a:xfrm>
            <a:off x="1514475" y="1968500"/>
            <a:ext cx="1222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913" name="AutoShape 89"/>
          <p:cNvCxnSpPr>
            <a:cxnSpLocks noChangeShapeType="1"/>
            <a:stCxn id="77909" idx="3"/>
            <a:endCxn id="77910" idx="1"/>
          </p:cNvCxnSpPr>
          <p:nvPr/>
        </p:nvCxnSpPr>
        <p:spPr bwMode="auto">
          <a:xfrm>
            <a:off x="3505200" y="1968500"/>
            <a:ext cx="1212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914" name="AutoShape 90"/>
          <p:cNvCxnSpPr>
            <a:cxnSpLocks noChangeShapeType="1"/>
            <a:stCxn id="77910" idx="3"/>
            <a:endCxn id="77911" idx="1"/>
          </p:cNvCxnSpPr>
          <p:nvPr/>
        </p:nvCxnSpPr>
        <p:spPr bwMode="auto">
          <a:xfrm>
            <a:off x="5486400" y="19685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4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Комп'ютерні </a:t>
            </a:r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мережі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5" name="Группа 94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96" name="Picture 60" descr="3D_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sp>
        <p:nvSpPr>
          <p:cNvPr id="3" name="Выноска со стрелками влево/вправо 2"/>
          <p:cNvSpPr/>
          <p:nvPr/>
        </p:nvSpPr>
        <p:spPr>
          <a:xfrm>
            <a:off x="1209499" y="1352417"/>
            <a:ext cx="6725003" cy="830997"/>
          </a:xfrm>
          <a:prstGeom prst="leftRightArrowCallou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Спільне використання </a:t>
            </a:r>
            <a:r>
              <a:rPr lang="uk-UA" sz="2400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пристроїв </a:t>
            </a:r>
          </a:p>
        </p:txBody>
      </p:sp>
      <p:sp>
        <p:nvSpPr>
          <p:cNvPr id="99" name="Text Box 79"/>
          <p:cNvSpPr txBox="1">
            <a:spLocks noChangeArrowheads="1"/>
          </p:cNvSpPr>
          <p:nvPr/>
        </p:nvSpPr>
        <p:spPr bwMode="gray">
          <a:xfrm rot="3925970">
            <a:off x="3560784" y="4140617"/>
            <a:ext cx="8075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3399"/>
                </a:solidFill>
              </a:rPr>
              <a:t>Wi-Fi</a:t>
            </a:r>
            <a:endParaRPr lang="en-US" sz="2000" b="1" dirty="0">
              <a:solidFill>
                <a:srgbClr val="003399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9" y="2707511"/>
            <a:ext cx="5619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4" y="2684645"/>
            <a:ext cx="4762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63" y="2918070"/>
            <a:ext cx="875473" cy="61587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90" y="2669013"/>
            <a:ext cx="571500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68" y="3150798"/>
            <a:ext cx="466725" cy="485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19" y="2682760"/>
            <a:ext cx="1004593" cy="9671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чка 4"/>
          <p:cNvSpPr/>
          <p:nvPr/>
        </p:nvSpPr>
        <p:spPr>
          <a:xfrm>
            <a:off x="143508" y="1268760"/>
            <a:ext cx="8856984" cy="5472608"/>
          </a:xfrm>
          <a:prstGeom prst="plaqu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11876834"/>
              </p:ext>
            </p:extLst>
          </p:nvPr>
        </p:nvGraphicFramePr>
        <p:xfrm>
          <a:off x="384805" y="1628800"/>
          <a:ext cx="83901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968552" cy="60811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Комп'ютерні </a:t>
            </a:r>
            <a:r>
              <a:rPr lang="uk-UA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мережі</a:t>
            </a:r>
            <a:endParaRPr lang="uk-UA" sz="3200" b="1" dirty="0">
              <a:solidFill>
                <a:srgbClr val="002060"/>
              </a:solidFill>
              <a:effectLst>
                <a:glow rad="228600">
                  <a:schemeClr val="accent2">
                    <a:lumMod val="20000"/>
                    <a:lumOff val="8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6629" y="100431"/>
            <a:ext cx="1069160" cy="1145671"/>
            <a:chOff x="-3176" y="0"/>
            <a:chExt cx="1910879" cy="1801813"/>
          </a:xfrm>
          <a:effectLst>
            <a:reflection blurRad="6350" stA="50000" endA="300" endPos="55500" dist="50800" dir="5400000" sy="-100000" algn="bl" rotWithShape="0"/>
          </a:effectLst>
        </p:grpSpPr>
        <p:pic>
          <p:nvPicPr>
            <p:cNvPr id="8" name="Picture 60" descr="3D_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76" y="0"/>
              <a:ext cx="1910879" cy="18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http://www.ats.od.ua/PIC/computer-network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999711">
              <a:off x="360174" y="126785"/>
              <a:ext cx="1411620" cy="1058714"/>
            </a:xfrm>
            <a:prstGeom prst="rect">
              <a:avLst/>
            </a:prstGeom>
            <a:noFill/>
            <a:effectLst>
              <a:softEdge rad="127000"/>
            </a:effectLst>
          </p:spPr>
        </p:pic>
      </p:grp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76" y="1340768"/>
            <a:ext cx="2491358" cy="150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 descr="http://school.xvatit.com/images/2/29/Inntttt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76" y="4869160"/>
            <a:ext cx="249135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066256" y="6541876"/>
            <a:ext cx="2895600" cy="199492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tx2">
                    <a:lumMod val="6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tx2">
                    <a:lumMod val="65000"/>
                  </a:schemeClr>
                </a:solidFill>
              </a:rPr>
              <a:t>Луцьк</a:t>
            </a:r>
            <a:endParaRPr lang="ru-RU" sz="70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db2004137d">
  <a:themeElements>
    <a:clrScheme name="sample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4BAAF1"/>
      </a:accent1>
      <a:accent2>
        <a:srgbClr val="91D969"/>
      </a:accent2>
      <a:accent3>
        <a:srgbClr val="AAADCA"/>
      </a:accent3>
      <a:accent4>
        <a:srgbClr val="97C1D6"/>
      </a:accent4>
      <a:accent5>
        <a:srgbClr val="B1D2F7"/>
      </a:accent5>
      <a:accent6>
        <a:srgbClr val="83C45E"/>
      </a:accent6>
      <a:hlink>
        <a:srgbClr val="85AEFF"/>
      </a:hlink>
      <a:folHlink>
        <a:srgbClr val="B9B9FF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9966FF"/>
        </a:dk1>
        <a:lt1>
          <a:srgbClr val="B6D1F6"/>
        </a:lt1>
        <a:dk2>
          <a:srgbClr val="660066"/>
        </a:dk2>
        <a:lt2>
          <a:srgbClr val="FFFFFF"/>
        </a:lt2>
        <a:accent1>
          <a:srgbClr val="6699FF"/>
        </a:accent1>
        <a:accent2>
          <a:srgbClr val="35C7B6"/>
        </a:accent2>
        <a:accent3>
          <a:srgbClr val="B8AAB8"/>
        </a:accent3>
        <a:accent4>
          <a:srgbClr val="9BB2D2"/>
        </a:accent4>
        <a:accent5>
          <a:srgbClr val="B8CAFF"/>
        </a:accent5>
        <a:accent6>
          <a:srgbClr val="2FB4A5"/>
        </a:accent6>
        <a:hlink>
          <a:srgbClr val="FFCC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33CCCC"/>
        </a:dk1>
        <a:lt1>
          <a:srgbClr val="B6D1F6"/>
        </a:lt1>
        <a:dk2>
          <a:srgbClr val="006666"/>
        </a:dk2>
        <a:lt2>
          <a:srgbClr val="FFFFFF"/>
        </a:lt2>
        <a:accent1>
          <a:srgbClr val="33CCFF"/>
        </a:accent1>
        <a:accent2>
          <a:srgbClr val="6ABA42"/>
        </a:accent2>
        <a:accent3>
          <a:srgbClr val="AAB8B8"/>
        </a:accent3>
        <a:accent4>
          <a:srgbClr val="9BB2D2"/>
        </a:accent4>
        <a:accent5>
          <a:srgbClr val="ADE2FF"/>
        </a:accent5>
        <a:accent6>
          <a:srgbClr val="5FA83B"/>
        </a:accent6>
        <a:hlink>
          <a:srgbClr val="FF9900"/>
        </a:hlink>
        <a:folHlink>
          <a:srgbClr val="6289D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4BAAF1"/>
        </a:accent1>
        <a:accent2>
          <a:srgbClr val="91D969"/>
        </a:accent2>
        <a:accent3>
          <a:srgbClr val="AAADCA"/>
        </a:accent3>
        <a:accent4>
          <a:srgbClr val="97C1D6"/>
        </a:accent4>
        <a:accent5>
          <a:srgbClr val="B1D2F7"/>
        </a:accent5>
        <a:accent6>
          <a:srgbClr val="83C45E"/>
        </a:accent6>
        <a:hlink>
          <a:srgbClr val="85AEFF"/>
        </a:hlink>
        <a:folHlink>
          <a:srgbClr val="B9B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cdb2004137d</Template>
  <TotalTime>366</TotalTime>
  <Words>482</Words>
  <Application>Microsoft Office PowerPoint</Application>
  <PresentationFormat>Экран (4:3)</PresentationFormat>
  <Paragraphs>107</Paragraphs>
  <Slides>18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cdb2004137d</vt:lpstr>
      <vt:lpstr>Презентация PowerPoint</vt:lpstr>
      <vt:lpstr>Презентация PowerPoint</vt:lpstr>
      <vt:lpstr>Ти опрацюєш:</vt:lpstr>
      <vt:lpstr>Тема:</vt:lpstr>
      <vt:lpstr>Комп'ютерні мережі</vt:lpstr>
      <vt:lpstr>Комп'ютерні мережі</vt:lpstr>
      <vt:lpstr>Комп'ютерні мережі</vt:lpstr>
      <vt:lpstr>Комп'ютерні мережі</vt:lpstr>
      <vt:lpstr>Комп'ютерні мережі</vt:lpstr>
      <vt:lpstr>Локальна мережа</vt:lpstr>
      <vt:lpstr>Локальна мережа</vt:lpstr>
      <vt:lpstr>Мережна взаємодія</vt:lpstr>
      <vt:lpstr>Локальна мережа</vt:lpstr>
      <vt:lpstr>Домашнє завдання</vt:lpstr>
      <vt:lpstr>Презентация PowerPoint</vt:lpstr>
      <vt:lpstr>Працюємо за комп’ютером</vt:lpstr>
      <vt:lpstr>Робота з комп'ютером</vt:lpstr>
      <vt:lpstr>Презентация PowerPoint</vt:lpstr>
    </vt:vector>
  </TitlesOfParts>
  <Company>WareZ Provider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Чашук О.Ф.</dc:creator>
  <cp:lastModifiedBy>User</cp:lastModifiedBy>
  <cp:revision>46</cp:revision>
  <dcterms:created xsi:type="dcterms:W3CDTF">2013-05-04T03:48:50Z</dcterms:created>
  <dcterms:modified xsi:type="dcterms:W3CDTF">2015-04-11T21:13:24Z</dcterms:modified>
</cp:coreProperties>
</file>