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"/>
  </p:notesMasterIdLst>
  <p:sldIdLst>
    <p:sldId id="282" r:id="rId2"/>
    <p:sldId id="31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pPr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518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49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254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69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50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923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8917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400050" indent="-400050">
              <a:buFont typeface="+mj-lt"/>
              <a:buAutoNum type="arabicPeriod"/>
            </a:pPr>
            <a:r>
              <a:rPr lang="en-US" sz="2800" dirty="0" smtClean="0">
                <a:solidFill>
                  <a:srgbClr val="FFFFFF"/>
                </a:solidFill>
              </a:rPr>
              <a:t>Create the following using Handlebars.js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1028700" y="1998770"/>
            <a:ext cx="7086600" cy="3771900"/>
          </a:xfrm>
          <a:prstGeom prst="roundRect">
            <a:avLst>
              <a:gd name="adj" fmla="val 898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3143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5218"/>
            <a:ext cx="8686800" cy="656949"/>
          </a:xfrm>
        </p:spPr>
        <p:txBody>
          <a:bodyPr/>
          <a:lstStyle/>
          <a:p>
            <a:pPr marL="346075" indent="-346075">
              <a:buFont typeface="+mj-lt"/>
              <a:buAutoNum type="arabicPeriod" startAt="2"/>
            </a:pPr>
            <a:r>
              <a:rPr lang="en-US" sz="2800" dirty="0" smtClean="0">
                <a:solidFill>
                  <a:srgbClr val="FFFFFF"/>
                </a:solidFill>
              </a:rPr>
              <a:t>Create a dynamic select using Handlebars.js</a:t>
            </a:r>
          </a:p>
          <a:p>
            <a:pPr marL="568325" lvl="1" indent="-220663"/>
            <a:r>
              <a:rPr lang="en-US" sz="2600" dirty="0" smtClean="0"/>
              <a:t>The options in the select should be generated based on a collection of JavaScript objects</a:t>
            </a:r>
          </a:p>
          <a:p>
            <a:pPr marL="568325" lvl="1" indent="-220663"/>
            <a:r>
              <a:rPr lang="en-US" sz="2600" dirty="0" smtClean="0"/>
              <a:t>Example:</a:t>
            </a:r>
          </a:p>
          <a:p>
            <a:pPr marL="568325" lvl="1" indent="-220663"/>
            <a:endParaRPr 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0ED08-E70C-4F83-9884-206434D799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16745" y="3297961"/>
            <a:ext cx="7510509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900" dirty="0" smtClean="0"/>
              <a:t>var items = [{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value: 1,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text: 'One'</a:t>
            </a:r>
          </a:p>
          <a:p>
            <a:r>
              <a:rPr lang="en-US" sz="1900" dirty="0" smtClean="0"/>
              <a:t>}, {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value</a:t>
            </a:r>
            <a:r>
              <a:rPr lang="en-US" sz="1900" dirty="0"/>
              <a:t>: </a:t>
            </a:r>
            <a:r>
              <a:rPr lang="en-US" sz="1900" dirty="0" smtClean="0"/>
              <a:t>2,</a:t>
            </a:r>
            <a:endParaRPr lang="en-US" sz="1900" dirty="0"/>
          </a:p>
          <a:p>
            <a:r>
              <a:rPr lang="en-US" sz="1900" dirty="0"/>
              <a:t>  text: </a:t>
            </a:r>
            <a:r>
              <a:rPr lang="en-US" sz="1900" dirty="0" smtClean="0"/>
              <a:t>'Two'</a:t>
            </a:r>
          </a:p>
          <a:p>
            <a:r>
              <a:rPr lang="en-US" sz="1900" dirty="0" smtClean="0"/>
              <a:t>}];</a:t>
            </a:r>
          </a:p>
          <a:p>
            <a:endParaRPr lang="en-US" sz="1900" dirty="0"/>
          </a:p>
          <a:p>
            <a:r>
              <a:rPr lang="en-US" sz="1900" dirty="0" smtClean="0"/>
              <a:t>var </a:t>
            </a:r>
            <a:r>
              <a:rPr lang="en-US" sz="1900" dirty="0" err="1" smtClean="0"/>
              <a:t>selectHTML</a:t>
            </a:r>
            <a:r>
              <a:rPr lang="en-US" sz="1900" dirty="0" smtClean="0"/>
              <a:t> = </a:t>
            </a:r>
            <a:r>
              <a:rPr lang="en-US" sz="1900" dirty="0" err="1" smtClean="0"/>
              <a:t>selectTemplate</a:t>
            </a:r>
            <a:r>
              <a:rPr lang="en-US" sz="1900" dirty="0" smtClean="0"/>
              <a:t>(items);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357522" y="3566457"/>
            <a:ext cx="1410440" cy="2186829"/>
          </a:xfrm>
          <a:prstGeom prst="roundRect">
            <a:avLst>
              <a:gd name="adj" fmla="val 3836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06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746</TotalTime>
  <Words>67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Telerik Academy theme</vt:lpstr>
      <vt:lpstr>Homework</vt:lpstr>
      <vt:lpstr>Homework 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n</cp:lastModifiedBy>
  <cp:revision>549</cp:revision>
  <dcterms:created xsi:type="dcterms:W3CDTF">2013-08-21T17:07:08Z</dcterms:created>
  <dcterms:modified xsi:type="dcterms:W3CDTF">2014-06-26T19:25:32Z</dcterms:modified>
</cp:coreProperties>
</file>