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243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779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95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217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73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86467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00533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smtClean="0"/>
              <a:t>Implement </a:t>
            </a:r>
            <a:r>
              <a:rPr lang="en-US" dirty="0" smtClean="0"/>
              <a:t>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9965</TotalTime>
  <Words>108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 theme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n</cp:lastModifiedBy>
  <cp:revision>413</cp:revision>
  <dcterms:created xsi:type="dcterms:W3CDTF">2013-11-06T07:04:00Z</dcterms:created>
  <dcterms:modified xsi:type="dcterms:W3CDTF">2014-06-26T18:30:42Z</dcterms:modified>
</cp:coreProperties>
</file>