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32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983" autoAdjust="0"/>
    <p:restoredTop sz="94647" autoAdjust="0"/>
  </p:normalViewPr>
  <p:slideViewPr>
    <p:cSldViewPr snapToGrid="0">
      <p:cViewPr varScale="1">
        <p:scale>
          <a:sx n="69" d="100"/>
          <a:sy n="69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66875"/>
          </a:xfrm>
        </p:spPr>
        <p:txBody>
          <a:bodyPr/>
          <a:lstStyle/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image (MEAN) with SVG</a:t>
            </a:r>
          </a:p>
          <a:p>
            <a:pPr lvl="1"/>
            <a:r>
              <a:rPr lang="en-US" sz="2600" dirty="0" smtClean="0"/>
              <a:t>Use both circles and paths</a:t>
            </a:r>
          </a:p>
          <a:p>
            <a:pPr marL="406400" indent="-406400">
              <a:buFont typeface="+mj-lt"/>
              <a:buAutoNum type="arabicPeriod"/>
            </a:pPr>
            <a:r>
              <a:rPr lang="en-US" sz="2800" dirty="0" smtClean="0"/>
              <a:t>Implement the Windows 8 start screen with SVG</a:t>
            </a:r>
            <a:endParaRPr lang="en-US" dirty="0"/>
          </a:p>
        </p:txBody>
      </p:sp>
      <p:pic>
        <p:nvPicPr>
          <p:cNvPr id="1026" name="Picture 2" descr="https://s3.amazonaws.com/media-p.slid.es/uploads/jbpionnier/images/196683/mean_small_vertic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9533" t="-5073" r="-19533" b="-5073"/>
          <a:stretch/>
        </p:blipFill>
        <p:spPr bwMode="auto">
          <a:xfrm>
            <a:off x="5598541" y="2753128"/>
            <a:ext cx="1509268" cy="2101453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28" name="Picture 4" descr="http://farm8.staticflickr.com/7437/12970188325_a975e4387a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8625" y="2756297"/>
            <a:ext cx="3357255" cy="2098284"/>
          </a:xfrm>
          <a:prstGeom prst="roundRect">
            <a:avLst>
              <a:gd name="adj" fmla="val 2011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5133975"/>
            <a:ext cx="8686800" cy="138748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arabicPeriod" startAt="3"/>
            </a:pPr>
            <a:r>
              <a:rPr lang="en-US" sz="2800" dirty="0" smtClean="0"/>
              <a:t>*Implement the first two tasks using the SVG DOM API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6611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Telerik Academy theme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n</cp:lastModifiedBy>
  <cp:revision>555</cp:revision>
  <dcterms:created xsi:type="dcterms:W3CDTF">2013-08-21T17:07:08Z</dcterms:created>
  <dcterms:modified xsi:type="dcterms:W3CDTF">2014-06-26T18:31:50Z</dcterms:modified>
</cp:coreProperties>
</file>