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7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37623-48ED-4511-86D3-84AE27BB143A}" type="datetimeFigureOut">
              <a:rPr lang="en-US" smtClean="0"/>
              <a:pPr/>
              <a:t>6/26/2014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149A7-74A2-4EA5-B762-945E20DA6F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3173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80431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8C4AB32C-E8FC-4C58-A69C-36B4D8275E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27511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8C4AB32C-E8FC-4C58-A69C-36B4D8275E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42469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78991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9979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=""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3017448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00050">
              <a:buFont typeface="+mj-lt"/>
              <a:buAutoNum type="arabicPeriod"/>
            </a:pPr>
            <a:r>
              <a:rPr lang="en-US" sz="2800" dirty="0" smtClean="0"/>
              <a:t>Create the following images using Raphael:</a:t>
            </a:r>
          </a:p>
          <a:p>
            <a:pPr marL="514350" indent="-400050">
              <a:buFont typeface="+mj-lt"/>
              <a:buAutoNum type="arabicPeriod"/>
            </a:pPr>
            <a:endParaRPr lang="en-US" sz="2800" dirty="0"/>
          </a:p>
          <a:p>
            <a:pPr marL="514350" indent="-400050">
              <a:buFont typeface="+mj-lt"/>
              <a:buAutoNum type="arabicPeriod"/>
            </a:pPr>
            <a:endParaRPr lang="en-US" sz="2800" dirty="0" smtClean="0"/>
          </a:p>
          <a:p>
            <a:pPr marL="514350" indent="-400050">
              <a:buFont typeface="+mj-lt"/>
              <a:buAutoNum type="arabicPeriod"/>
            </a:pPr>
            <a:endParaRPr lang="en-US" sz="2800" dirty="0"/>
          </a:p>
          <a:p>
            <a:pPr marL="514350" indent="-400050">
              <a:buFont typeface="+mj-lt"/>
              <a:buAutoNum type="arabicPeriod"/>
            </a:pPr>
            <a:r>
              <a:rPr lang="en-US" sz="2800" smtClean="0"/>
              <a:t>Create </a:t>
            </a:r>
            <a:r>
              <a:rPr lang="en-US" sz="2800" dirty="0" smtClean="0"/>
              <a:t>a spiral with Raphael</a:t>
            </a:r>
          </a:p>
          <a:p>
            <a:pPr marL="746125" lvl="1" indent="-231775"/>
            <a:r>
              <a:rPr lang="en-US" sz="2600" dirty="0" smtClean="0"/>
              <a:t>*Hint: use many circles </a:t>
            </a:r>
            <a:br>
              <a:rPr lang="en-US" sz="2600" dirty="0" smtClean="0"/>
            </a:br>
            <a:r>
              <a:rPr lang="en-US" sz="2600" dirty="0" smtClean="0"/>
              <a:t>with radius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1px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6" name="Picture 2" descr="http://developer.nokia.com/images/uploads/Telerik_brandmark_color_with_tagline_Bla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1638299"/>
            <a:ext cx="3530070" cy="1266825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>
                <a:lumMod val="60000"/>
                <a:lumOff val="40000"/>
              </a:schemeClr>
            </a:solidFill>
          </a:ln>
        </p:spPr>
      </p:pic>
      <p:pic>
        <p:nvPicPr>
          <p:cNvPr id="1028" name="Picture 4" descr="http://upload.wikimedia.org/wikipedia/commons/9/93/Solid_color_You_Tube_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3231" t="-6015" r="-3231" b="-6015"/>
          <a:stretch/>
        </p:blipFill>
        <p:spPr bwMode="auto">
          <a:xfrm>
            <a:off x="5256967" y="1638298"/>
            <a:ext cx="3002904" cy="1266825"/>
          </a:xfrm>
          <a:prstGeom prst="rect">
            <a:avLst/>
          </a:prstGeom>
          <a:solidFill>
            <a:srgbClr val="FFFFFF"/>
          </a:solidFill>
          <a:ln w="28575">
            <a:solidFill>
              <a:schemeClr val="accent5">
                <a:lumMod val="20000"/>
                <a:lumOff val="80000"/>
              </a:schemeClr>
            </a:solidFill>
          </a:ln>
          <a:extLst/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7500" t="9238" r="56905" b="34762"/>
          <a:stretch/>
        </p:blipFill>
        <p:spPr>
          <a:xfrm>
            <a:off x="5256967" y="3422340"/>
            <a:ext cx="3002904" cy="2952688"/>
          </a:xfrm>
          <a:prstGeom prst="roundRect">
            <a:avLst>
              <a:gd name="adj" fmla="val 1711"/>
            </a:avLst>
          </a:prstGeom>
          <a:ln w="28575"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="" xmlns:p14="http://schemas.microsoft.com/office/powerpoint/2010/main" val="324939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252</TotalTime>
  <Words>19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Telerik Academy theme</vt:lpstr>
      <vt:lpstr>Homework</vt:lpstr>
    </vt:vector>
  </TitlesOfParts>
  <Company>Telerik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Raphael JS</dc:title>
  <dc:creator>Doncho Minkov</dc:creator>
  <cp:lastModifiedBy>n</cp:lastModifiedBy>
  <cp:revision>44</cp:revision>
  <dcterms:created xsi:type="dcterms:W3CDTF">2014-05-26T13:14:58Z</dcterms:created>
  <dcterms:modified xsi:type="dcterms:W3CDTF">2014-06-26T19:10:09Z</dcterms:modified>
</cp:coreProperties>
</file>