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330" r:id="rId2"/>
    <p:sldId id="331" r:id="rId3"/>
    <p:sldId id="33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636" autoAdjust="0"/>
    <p:restoredTop sz="94660"/>
  </p:normalViewPr>
  <p:slideViewPr>
    <p:cSldViewPr>
      <p:cViewPr>
        <p:scale>
          <a:sx n="60" d="100"/>
          <a:sy n="60" d="100"/>
        </p:scale>
        <p:origin x="-1686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9C81D-72B0-42C7-BF91-A4119E6021E9}" type="datetimeFigureOut">
              <a:rPr lang="en-US" smtClean="0"/>
              <a:pPr/>
              <a:t>6/26/2014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ADCEF-80BF-45D9-A0D8-C9826E40E7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776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 xmlns="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342900" indent="-285750">
              <a:lnSpc>
                <a:spcPct val="100000"/>
              </a:lnSpc>
              <a:buFont typeface="+mj-lt"/>
              <a:buAutoNum type="arabicPeriod"/>
              <a:tabLst>
                <a:tab pos="282575" algn="l"/>
                <a:tab pos="404813" algn="l"/>
              </a:tabLst>
            </a:pPr>
            <a:r>
              <a:rPr lang="en-US" sz="2800" dirty="0" smtClean="0">
                <a:solidFill>
                  <a:srgbClr val="F8F8F8"/>
                </a:solidFill>
              </a:rPr>
              <a:t>Write a script that creates a number of div elements. Each div element must have the following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>
                <a:solidFill>
                  <a:srgbClr val="F8F8F8"/>
                </a:solidFill>
              </a:rPr>
              <a:t>Random width and height between </a:t>
            </a:r>
            <a:r>
              <a:rPr lang="en-US" sz="2600" dirty="0" smtClean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sz="2600" dirty="0" smtClean="0">
                <a:solidFill>
                  <a:srgbClr val="F8F8F8"/>
                </a:solidFill>
              </a:rPr>
              <a:t>px and </a:t>
            </a:r>
            <a:r>
              <a:rPr lang="en-US" sz="2600" dirty="0" smtClean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sz="2600" dirty="0" smtClean="0">
                <a:solidFill>
                  <a:srgbClr val="F8F8F8"/>
                </a:solidFill>
              </a:rPr>
              <a:t>px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>
                <a:solidFill>
                  <a:srgbClr val="F8F8F8"/>
                </a:solidFill>
              </a:rPr>
              <a:t>Random background color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>
                <a:solidFill>
                  <a:srgbClr val="F8F8F8"/>
                </a:solidFill>
              </a:rPr>
              <a:t>Random font color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>
                <a:solidFill>
                  <a:srgbClr val="F8F8F8"/>
                </a:solidFill>
              </a:rPr>
              <a:t>Random position on the screen (</a:t>
            </a:r>
            <a:r>
              <a:rPr lang="en-US" sz="2600" dirty="0" err="1" smtClean="0">
                <a:solidFill>
                  <a:srgbClr val="F8F8F8"/>
                </a:solidFill>
              </a:rPr>
              <a:t>position:absolute</a:t>
            </a:r>
            <a:r>
              <a:rPr lang="en-US" sz="2600" dirty="0" smtClean="0">
                <a:solidFill>
                  <a:srgbClr val="F8F8F8"/>
                </a:solidFill>
              </a:rPr>
              <a:t>)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>
                <a:solidFill>
                  <a:srgbClr val="F8F8F8"/>
                </a:solidFill>
              </a:rPr>
              <a:t>A strong element with text "div" inside the div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>
                <a:solidFill>
                  <a:srgbClr val="F8F8F8"/>
                </a:solidFill>
              </a:rPr>
              <a:t>Random border radius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>
                <a:solidFill>
                  <a:srgbClr val="F8F8F8"/>
                </a:solidFill>
              </a:rPr>
              <a:t>Random border color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>
                <a:solidFill>
                  <a:srgbClr val="F8F8F8"/>
                </a:solidFill>
              </a:rPr>
              <a:t>Random border width between </a:t>
            </a:r>
            <a:r>
              <a:rPr lang="en-US" sz="2600" dirty="0" smtClean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600" dirty="0" smtClean="0">
                <a:solidFill>
                  <a:srgbClr val="F8F8F8"/>
                </a:solidFill>
              </a:rPr>
              <a:t>px and </a:t>
            </a:r>
            <a:r>
              <a:rPr lang="en-US" sz="2600" dirty="0" smtClean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sz="2600" dirty="0" smtClean="0">
                <a:solidFill>
                  <a:srgbClr val="F8F8F8"/>
                </a:solidFill>
              </a:rPr>
              <a:t>px</a:t>
            </a:r>
            <a:endParaRPr lang="en-US" sz="2600" dirty="0">
              <a:solidFill>
                <a:srgbClr val="F8F8F8"/>
              </a:solidFill>
            </a:endParaRP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xmlns="" val="407787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342900" indent="-285750">
              <a:lnSpc>
                <a:spcPct val="100000"/>
              </a:lnSpc>
              <a:buFont typeface="+mj-lt"/>
              <a:buAutoNum type="arabicPeriod" startAt="2"/>
              <a:tabLst>
                <a:tab pos="282575" algn="l"/>
                <a:tab pos="404813" algn="l"/>
              </a:tabLst>
            </a:pPr>
            <a:r>
              <a:rPr lang="en-US" sz="2800" dirty="0" smtClean="0">
                <a:solidFill>
                  <a:srgbClr val="F8F8F8"/>
                </a:solidFill>
              </a:rPr>
              <a:t>Write a script that creates 5 div elements and moves them in circular path with interval of 100 milliseconds</a:t>
            </a:r>
          </a:p>
          <a:p>
            <a:pPr marL="342900" indent="-285750">
              <a:lnSpc>
                <a:spcPct val="100000"/>
              </a:lnSpc>
              <a:buFont typeface="+mj-lt"/>
              <a:buAutoNum type="arabicPeriod" startAt="2"/>
              <a:tabLst>
                <a:tab pos="282575" algn="l"/>
                <a:tab pos="404813" algn="l"/>
              </a:tabLst>
            </a:pPr>
            <a:r>
              <a:rPr lang="en-US" sz="2800" dirty="0" smtClean="0">
                <a:solidFill>
                  <a:srgbClr val="F8F8F8"/>
                </a:solidFill>
              </a:rPr>
              <a:t>Create a text area and two inputs with type="color"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>
                <a:solidFill>
                  <a:srgbClr val="F8F8F8"/>
                </a:solidFill>
              </a:rPr>
              <a:t>Make the font color of the text area as the value of the first color input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>
                <a:solidFill>
                  <a:srgbClr val="F8F8F8"/>
                </a:solidFill>
              </a:rPr>
              <a:t>Make the background color of the text area as the value of the second input</a:t>
            </a:r>
          </a:p>
        </p:txBody>
      </p:sp>
    </p:spTree>
    <p:extLst>
      <p:ext uri="{BB962C8B-B14F-4D97-AF65-F5344CB8AC3E}">
        <p14:creationId xmlns:p14="http://schemas.microsoft.com/office/powerpoint/2010/main" xmlns="" val="10561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400050" indent="-342900">
              <a:lnSpc>
                <a:spcPct val="100000"/>
              </a:lnSpc>
              <a:buFont typeface="+mj-lt"/>
              <a:buAutoNum type="arabicPeriod" startAt="4"/>
              <a:tabLst>
                <a:tab pos="282575" algn="l"/>
                <a:tab pos="404813" algn="l"/>
              </a:tabLst>
            </a:pPr>
            <a:r>
              <a:rPr lang="en-US" sz="2800" dirty="0" smtClean="0">
                <a:solidFill>
                  <a:srgbClr val="F8F8F8"/>
                </a:solidFill>
              </a:rPr>
              <a:t>Create a tag cloud: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Visualize a string of tags (strings) in a given container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By given </a:t>
            </a:r>
            <a:r>
              <a:rPr lang="en-US" sz="2600" dirty="0" err="1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minFontSize</a:t>
            </a:r>
            <a:r>
              <a:rPr lang="en-US" sz="26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 and </a:t>
            </a:r>
            <a:r>
              <a:rPr lang="en-US" sz="2600" dirty="0" err="1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maxFontSize</a:t>
            </a:r>
            <a:r>
              <a:rPr lang="en-US" sz="26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, generate the tags with different font-size, depending on the number of occurrences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3250" y="3429000"/>
            <a:ext cx="793115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tags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["cms", "javascript", "js",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/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ASP.NET MVC", ".net", ".net", "css",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/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wordpress", "xaml", "js", "http", "web",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/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asp.net", "asp.net MVC", "ASP.NET MVC",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/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wp", "javascript", "js", "cms", "html",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/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javascript", "http", "http", "CMS"]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tagCloud = generateTagCloud(tags,17,42);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533110" y="3048000"/>
            <a:ext cx="2191790" cy="2313556"/>
          </a:xfrm>
          <a:prstGeom prst="roundRect">
            <a:avLst>
              <a:gd name="adj" fmla="val 1825"/>
            </a:avLst>
          </a:prstGeom>
          <a:ln w="12700"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xmlns="" val="90798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>
    <a:spDef>
      <a:spPr bwMode="auto">
        <a:solidFill>
          <a:schemeClr val="accent5">
            <a:lumMod val="40000"/>
            <a:lumOff val="60000"/>
            <a:alpha val="15000"/>
          </a:schemeClr>
        </a:solidFill>
        <a:ln w="12700">
          <a:solidFill>
            <a:schemeClr val="accent5">
              <a:lumMod val="60000"/>
              <a:lumOff val="40000"/>
            </a:schemeClr>
          </a:solidFill>
        </a:ln>
      </a:spPr>
      <a:bodyPr wrap="square">
        <a:noAutofit/>
      </a:bodyPr>
      <a:lstStyle>
        <a:defPPr eaLnBrk="0" hangingPunct="0">
          <a:spcBef>
            <a:spcPts val="1800"/>
          </a:spcBef>
          <a:buClr>
            <a:schemeClr val="accent5">
              <a:lumMod val="40000"/>
              <a:lumOff val="60000"/>
            </a:schemeClr>
          </a:buClr>
          <a:buSzPct val="70000"/>
          <a:defRPr sz="2000" b="1" noProof="1">
            <a:solidFill>
              <a:srgbClr val="8CF4F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nsolas" pitchFamily="49" charset="0"/>
            <a:cs typeface="Consolas" pitchFamily="49" charset="0"/>
            <a:sym typeface="Wingdings" pitchFamily="2" charset="2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15820</TotalTime>
  <Words>183</Words>
  <Application>Microsoft Office PowerPoint</Application>
  <PresentationFormat>On-screen Show (4:3)</PresentationFormat>
  <Paragraphs>22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Telerik Academy</vt:lpstr>
      <vt:lpstr>Homework</vt:lpstr>
      <vt:lpstr>Homework (2)</vt:lpstr>
      <vt:lpstr>Homework (3)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 and DOM Manipulation</dc:title>
  <dc:creator>Doncho Minkov</dc:creator>
  <cp:lastModifiedBy>n</cp:lastModifiedBy>
  <cp:revision>1260</cp:revision>
  <dcterms:created xsi:type="dcterms:W3CDTF">2006-08-16T00:00:00Z</dcterms:created>
  <dcterms:modified xsi:type="dcterms:W3CDTF">2014-06-26T19:15:00Z</dcterms:modified>
</cp:coreProperties>
</file>