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8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87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3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1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3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9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5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25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A5F4-9BF2-40D0-9938-8C6E1D1D6885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C8668B-A894-42EA-AA8B-5DC381172C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Поисковая система </a:t>
            </a:r>
            <a:r>
              <a:rPr lang="en-US" dirty="0" smtClean="0"/>
              <a:t>v0.00000001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Автор: Нюнин Н.А.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52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Целью проекта было познакомиться с </a:t>
            </a:r>
            <a:r>
              <a:rPr lang="en-US" sz="2000" dirty="0" smtClean="0"/>
              <a:t>API </a:t>
            </a:r>
            <a:r>
              <a:rPr lang="ru-RU" sz="2000" dirty="0" smtClean="0"/>
              <a:t>Яндекс.Карт и Википедии и создать небольшое поисковое веб-приложение, демонстрирующее возможности этих </a:t>
            </a:r>
            <a:r>
              <a:rPr lang="en-US" sz="2000" dirty="0" smtClean="0"/>
              <a:t>API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03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Проект написан при помощи фреймворка </a:t>
            </a:r>
            <a:r>
              <a:rPr lang="en-US" sz="2000" i="1" dirty="0" smtClean="0">
                <a:solidFill>
                  <a:srgbClr val="C00000"/>
                </a:solidFill>
              </a:rPr>
              <a:t>flask</a:t>
            </a:r>
            <a:r>
              <a:rPr lang="en-US" sz="2000" dirty="0" smtClean="0"/>
              <a:t>, </a:t>
            </a:r>
            <a:r>
              <a:rPr lang="ru-RU" sz="2000" dirty="0"/>
              <a:t>л</a:t>
            </a:r>
            <a:r>
              <a:rPr lang="ru-RU" sz="2000" dirty="0" smtClean="0"/>
              <a:t>огика приложения представлена в виде функций-обработчиков для </a:t>
            </a:r>
            <a:r>
              <a:rPr lang="en-US" sz="2000" dirty="0" smtClean="0"/>
              <a:t>URL-</a:t>
            </a:r>
            <a:r>
              <a:rPr lang="ru-RU" sz="2000" dirty="0" smtClean="0"/>
              <a:t>адресов, которые возвращают </a:t>
            </a:r>
            <a:r>
              <a:rPr lang="en-US" sz="2000" dirty="0" smtClean="0"/>
              <a:t>html-</a:t>
            </a:r>
            <a:r>
              <a:rPr lang="ru-RU" sz="2000" dirty="0" smtClean="0"/>
              <a:t>шаблоны</a:t>
            </a:r>
          </a:p>
          <a:p>
            <a:r>
              <a:rPr lang="ru-RU" sz="2000" dirty="0" smtClean="0"/>
              <a:t>Работа с </a:t>
            </a:r>
            <a:r>
              <a:rPr lang="en-US" sz="2000" dirty="0" smtClean="0"/>
              <a:t>API </a:t>
            </a:r>
            <a:r>
              <a:rPr lang="ru-RU" sz="2000" dirty="0" smtClean="0"/>
              <a:t>Яндекс.Карт ведётся в функциях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C00000"/>
                </a:solidFill>
              </a:rPr>
              <a:t>coords_from_address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info_from_address</a:t>
            </a:r>
            <a:r>
              <a:rPr lang="ru-RU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url_from_params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C00000"/>
                </a:solidFill>
              </a:rPr>
              <a:t>organizations_from_coords</a:t>
            </a:r>
            <a:endParaRPr lang="ru-RU" sz="2000" i="1" dirty="0" smtClean="0">
              <a:solidFill>
                <a:srgbClr val="C00000"/>
              </a:solidFill>
            </a:endParaRPr>
          </a:p>
          <a:p>
            <a:r>
              <a:rPr lang="ru-RU" sz="2000" dirty="0" smtClean="0"/>
              <a:t>Работа с </a:t>
            </a:r>
            <a:r>
              <a:rPr lang="en-US" sz="2000" dirty="0" smtClean="0"/>
              <a:t>API </a:t>
            </a:r>
            <a:r>
              <a:rPr lang="ru-RU" sz="2000" dirty="0" smtClean="0"/>
              <a:t>Википедии ведётся в функции </a:t>
            </a:r>
            <a:r>
              <a:rPr lang="en-US" sz="2000" i="1" dirty="0" smtClean="0">
                <a:solidFill>
                  <a:srgbClr val="C00000"/>
                </a:solidFill>
              </a:rPr>
              <a:t>search_wiki</a:t>
            </a:r>
            <a:endParaRPr lang="ru-RU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9" y="170703"/>
            <a:ext cx="4120588" cy="3130998"/>
          </a:xfrm>
          <a:ln w="38100"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1648441"/>
            <a:ext cx="5836539" cy="44348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89" y="3530232"/>
            <a:ext cx="4120588" cy="31309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67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по улучшению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Улучшение внешнего вида</a:t>
            </a:r>
          </a:p>
          <a:p>
            <a:r>
              <a:rPr lang="ru-RU" sz="2000" dirty="0" smtClean="0"/>
              <a:t>Разработка более тонкой настройки параметров поиска</a:t>
            </a:r>
          </a:p>
          <a:p>
            <a:r>
              <a:rPr lang="ru-RU" sz="2000" dirty="0" smtClean="0"/>
              <a:t>Добавление возможности масштабировать карту</a:t>
            </a:r>
          </a:p>
        </p:txBody>
      </p:sp>
    </p:spTree>
    <p:extLst>
      <p:ext uri="{BB962C8B-B14F-4D97-AF65-F5344CB8AC3E}">
        <p14:creationId xmlns:p14="http://schemas.microsoft.com/office/powerpoint/2010/main" val="2111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51833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86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96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Wingdings 3</vt:lpstr>
      <vt:lpstr>Грань</vt:lpstr>
      <vt:lpstr>Поисковая система v0.00000001</vt:lpstr>
      <vt:lpstr>Цель проекта</vt:lpstr>
      <vt:lpstr>Детали реализации</vt:lpstr>
      <vt:lpstr>Скриншоты</vt:lpstr>
      <vt:lpstr>Идеи по улучшению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Поисковая система v0.00000001</dc:title>
  <dc:creator>Николай Нюнин</dc:creator>
  <cp:lastModifiedBy>Николай Нюнин</cp:lastModifiedBy>
  <cp:revision>5</cp:revision>
  <dcterms:created xsi:type="dcterms:W3CDTF">2019-04-30T13:47:47Z</dcterms:created>
  <dcterms:modified xsi:type="dcterms:W3CDTF">2019-04-30T15:31:58Z</dcterms:modified>
</cp:coreProperties>
</file>