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13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81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6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6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0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51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93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18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9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31F17D-6A34-4295-AE83-8042941E8C56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29B8832-9D2C-44D8-A811-59DF90783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1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Тетрис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/>
              <a:t>Нюнин</a:t>
            </a:r>
            <a:r>
              <a:rPr lang="ru-RU" dirty="0"/>
              <a:t> Николай</a:t>
            </a:r>
          </a:p>
          <a:p>
            <a:pPr algn="r"/>
            <a:r>
              <a:rPr lang="ru-RU" dirty="0"/>
              <a:t>Войцеховская Софья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2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2057399"/>
            <a:ext cx="4111388" cy="4179627"/>
          </a:xfrm>
        </p:spPr>
        <p:txBody>
          <a:bodyPr/>
          <a:lstStyle/>
          <a:p>
            <a:r>
              <a:rPr lang="ru-RU" dirty="0" smtClean="0"/>
              <a:t>Реализовать классическую игру на клеточном поле – тетрис. </a:t>
            </a:r>
            <a:endParaRPr lang="ru-RU" dirty="0"/>
          </a:p>
        </p:txBody>
      </p:sp>
      <p:pic>
        <p:nvPicPr>
          <p:cNvPr id="1026" name="Picture 2" descr="https://pp.userapi.com/c851020/v851020575/bc503/xBHkwIiew9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3" t="7346" r="33104" b="10399"/>
          <a:stretch/>
        </p:blipFill>
        <p:spPr bwMode="auto">
          <a:xfrm>
            <a:off x="5923128" y="1287780"/>
            <a:ext cx="5581936" cy="42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4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smtClean="0"/>
              <a:t>Display</a:t>
            </a:r>
            <a:endParaRPr lang="ru-RU" dirty="0" smtClean="0"/>
          </a:p>
          <a:p>
            <a:r>
              <a:rPr lang="ru-RU" dirty="0" smtClean="0"/>
              <a:t>Класс </a:t>
            </a:r>
            <a:r>
              <a:rPr lang="en-US" dirty="0" err="1" smtClean="0"/>
              <a:t>NextBlock</a:t>
            </a:r>
            <a:endParaRPr lang="ru-RU" dirty="0" smtClean="0"/>
          </a:p>
          <a:p>
            <a:r>
              <a:rPr lang="ru-RU" dirty="0" smtClean="0"/>
              <a:t>Функции </a:t>
            </a:r>
            <a:r>
              <a:rPr lang="en-US" dirty="0" err="1"/>
              <a:t>start_screen</a:t>
            </a:r>
            <a:r>
              <a:rPr lang="en-US" dirty="0"/>
              <a:t>, game, </a:t>
            </a:r>
            <a:r>
              <a:rPr lang="en-US" dirty="0" err="1"/>
              <a:t>game_over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0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>
                <a:solidFill>
                  <a:srgbClr val="92D050"/>
                </a:solidFill>
              </a:rPr>
              <a:t>Визуализация и звуковое сопровождение</a:t>
            </a:r>
          </a:p>
          <a:p>
            <a:pPr>
              <a:buClrTx/>
            </a:pPr>
            <a:r>
              <a:rPr lang="ru-RU" dirty="0" smtClean="0">
                <a:solidFill>
                  <a:srgbClr val="92D050"/>
                </a:solidFill>
              </a:rPr>
              <a:t>Наличие рекордного счета</a:t>
            </a:r>
          </a:p>
          <a:p>
            <a:pPr>
              <a:buClrTx/>
            </a:pPr>
            <a:endParaRPr lang="ru-RU" dirty="0" smtClean="0">
              <a:solidFill>
                <a:srgbClr val="92D050"/>
              </a:solidFill>
            </a:endParaRPr>
          </a:p>
          <a:p>
            <a:pPr>
              <a:buClrTx/>
            </a:pPr>
            <a:r>
              <a:rPr lang="ru-RU" dirty="0" smtClean="0">
                <a:solidFill>
                  <a:srgbClr val="FF0000"/>
                </a:solidFill>
              </a:rPr>
              <a:t>Нет возможности настройки размера окна</a:t>
            </a:r>
          </a:p>
          <a:p>
            <a:pPr>
              <a:buClrTx/>
            </a:pPr>
            <a:endParaRPr lang="ru-RU" dirty="0" smtClean="0">
              <a:solidFill>
                <a:srgbClr val="92D050"/>
              </a:solidFill>
            </a:endParaRPr>
          </a:p>
          <a:p>
            <a:pPr marL="45720" indent="0">
              <a:buNone/>
            </a:pPr>
            <a:endParaRPr lang="ru-RU" dirty="0" smtClean="0">
              <a:solidFill>
                <a:srgbClr val="92D050"/>
              </a:solidFill>
            </a:endParaRPr>
          </a:p>
          <a:p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7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Усложнение игры – постепенное увеличение скорости</a:t>
            </a:r>
          </a:p>
          <a:p>
            <a:r>
              <a:rPr lang="ru-RU" dirty="0" smtClean="0"/>
              <a:t>Добавление возможности изменения размера поля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70735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50</TotalTime>
  <Words>56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Corbel</vt:lpstr>
      <vt:lpstr>Базис</vt:lpstr>
      <vt:lpstr>Тетрис</vt:lpstr>
      <vt:lpstr>Идея</vt:lpstr>
      <vt:lpstr>Структура</vt:lpstr>
      <vt:lpstr>Достоинства и недостатки</vt:lpstr>
      <vt:lpstr>Возможности для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Smurfetta ---</dc:creator>
  <cp:lastModifiedBy>Smurfetta ---</cp:lastModifiedBy>
  <cp:revision>5</cp:revision>
  <dcterms:created xsi:type="dcterms:W3CDTF">2019-02-15T19:06:59Z</dcterms:created>
  <dcterms:modified xsi:type="dcterms:W3CDTF">2019-02-15T19:57:57Z</dcterms:modified>
</cp:coreProperties>
</file>