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WebServer</a:t>
            </a:r>
            <a:r>
              <a:rPr lang="ru-RU" dirty="0" smtClean="0"/>
              <a:t>: Прототип сайта театра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Автор: Нюнин Н.А.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113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Целью проекта было освоить фреймворк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flask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и написать прототип сайта театра, предоставляющий функции добавления и просмотра данных о расписании спектаклей и актёрах, играющих в этом театре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690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Проект создан с использованием фреймворка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flask</a:t>
            </a:r>
            <a:r>
              <a:rPr lang="en-US" sz="2400" dirty="0" smtClean="0"/>
              <a:t>, </a:t>
            </a:r>
            <a:r>
              <a:rPr lang="ru-RU" sz="2400" dirty="0" smtClean="0"/>
              <a:t>классы форм ввода реализованы при помощи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flask-WTF</a:t>
            </a:r>
            <a:r>
              <a:rPr lang="ru-RU" sz="2400" dirty="0" smtClean="0"/>
              <a:t>, а в роли базы данных выступает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SQLite 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90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Работа с базой данных:</a:t>
            </a:r>
            <a:r>
              <a:rPr lang="en-US" sz="2400" dirty="0" smtClean="0"/>
              <a:t> </a:t>
            </a:r>
            <a:r>
              <a:rPr lang="ru-RU" sz="2400" dirty="0" smtClean="0"/>
              <a:t>классы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ActorsModel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PerformancesModel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UsersModel</a:t>
            </a:r>
            <a:endParaRPr lang="ru-RU" sz="2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400" dirty="0" smtClean="0"/>
              <a:t>Создание форм ввода:</a:t>
            </a:r>
            <a:r>
              <a:rPr lang="en-US" sz="2400" dirty="0" smtClean="0"/>
              <a:t> </a:t>
            </a:r>
            <a:r>
              <a:rPr lang="ru-RU" sz="2400" dirty="0" smtClean="0"/>
              <a:t>классы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LoginForm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RegistrationForm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PerformanceForm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ActorForm</a:t>
            </a:r>
            <a:endParaRPr lang="ru-RU" sz="2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400" dirty="0" smtClean="0"/>
              <a:t>Логика сервера представлена в виде функций-обработчиков для </a:t>
            </a:r>
            <a:r>
              <a:rPr lang="en-US" sz="2400" dirty="0" smtClean="0"/>
              <a:t>URL-</a:t>
            </a:r>
            <a:r>
              <a:rPr lang="ru-RU" sz="2400" dirty="0" smtClean="0"/>
              <a:t>адресов, которые возвращают </a:t>
            </a:r>
            <a:r>
              <a:rPr lang="en-US" sz="2400" dirty="0" smtClean="0"/>
              <a:t>html-</a:t>
            </a:r>
            <a:r>
              <a:rPr lang="ru-RU" sz="2400" dirty="0" smtClean="0"/>
              <a:t>шаблоны</a:t>
            </a:r>
          </a:p>
        </p:txBody>
      </p:sp>
    </p:spTree>
    <p:extLst>
      <p:ext uri="{BB962C8B-B14F-4D97-AF65-F5344CB8AC3E}">
        <p14:creationId xmlns:p14="http://schemas.microsoft.com/office/powerpoint/2010/main" val="2090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некоторых страниц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4398"/>
            <a:ext cx="5213975" cy="3940084"/>
          </a:xfrm>
          <a:ln w="38100"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96" y="1474398"/>
            <a:ext cx="5213977" cy="39400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53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по улучшению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Добавление более удобного «привязывания» актёров к спектаклю при его создании или изменени</a:t>
            </a:r>
            <a:r>
              <a:rPr lang="ru-RU" sz="2400" dirty="0"/>
              <a:t>и</a:t>
            </a:r>
            <a:endParaRPr lang="ru-RU" sz="2400" dirty="0" smtClean="0"/>
          </a:p>
          <a:p>
            <a:r>
              <a:rPr lang="ru-RU" sz="2400" dirty="0" smtClean="0"/>
              <a:t>Улучшение внешнего вида сайта</a:t>
            </a:r>
          </a:p>
          <a:p>
            <a:r>
              <a:rPr lang="ru-RU" sz="2400" dirty="0" smtClean="0"/>
              <a:t>Создание модели бронирования билетов на спектакли с выбором места в зале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660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14246"/>
            <a:ext cx="8596668" cy="13208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03173284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147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Проект WebServer: Прототип сайта театра</vt:lpstr>
      <vt:lpstr>Цель проекта</vt:lpstr>
      <vt:lpstr>Детали реализации</vt:lpstr>
      <vt:lpstr>Структура проекта</vt:lpstr>
      <vt:lpstr>Скриншоты некоторых страниц сайта</vt:lpstr>
      <vt:lpstr>Идеи по улучшению проекта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WebServer: Прототип сайта театра</dc:title>
  <dc:creator>Николай Нюнин</dc:creator>
  <cp:lastModifiedBy>Николай Нюнин</cp:lastModifiedBy>
  <cp:revision>9</cp:revision>
  <dcterms:created xsi:type="dcterms:W3CDTF">2019-04-25T17:31:03Z</dcterms:created>
  <dcterms:modified xsi:type="dcterms:W3CDTF">2019-04-25T19:39:04Z</dcterms:modified>
</cp:coreProperties>
</file>