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.987%" autoAdjust="0"/>
    <p:restoredTop sz="94.66%"/>
  </p:normalViewPr>
  <p:slideViewPr>
    <p:cSldViewPr snapToGrid="0">
      <p:cViewPr>
        <p:scale>
          <a:sx n="100" d="100"/>
          <a:sy n="100" d="100"/>
        </p:scale>
        <p:origin x="7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ableStyles" Target="tableStyles.xml"/><Relationship Id="rId5" Type="http://purl.oclc.org/ooxml/officeDocument/relationships/theme" Target="theme/theme1.xml"/><Relationship Id="rId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722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5054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7453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08868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9361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32281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2084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14528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53799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98109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64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«Создание кроссворда по теме «Компьютерные сети» в программе </a:t>
            </a:r>
            <a:r>
              <a:rPr lang="ru-RU" sz="3600" dirty="0" err="1" smtClean="0"/>
              <a:t>PowerPoint</a:t>
            </a:r>
            <a:r>
              <a:rPr lang="ru-RU" sz="3600" dirty="0" smtClean="0"/>
              <a:t>»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8391" y="2468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  </a:t>
            </a:r>
            <a:endParaRPr lang="ru-RU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65004"/>
              </p:ext>
            </p:extLst>
          </p:nvPr>
        </p:nvGraphicFramePr>
        <p:xfrm>
          <a:off x="507069" y="2919476"/>
          <a:ext cx="3995321" cy="296672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400674">
                  <a:extLst>
                    <a:ext uri="{9D8B030D-6E8A-4147-A177-3AD203B41FA5}">
                      <a16:colId xmlns:a16="http://schemas.microsoft.com/office/drawing/2014/main" val="79230036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209009211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889009423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003827654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4070477888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415030913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440081569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910507498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398854134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58055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4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1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6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7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3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3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7184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4524" y="2909454"/>
            <a:ext cx="367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baseline="76%" dirty="0" smtClean="0"/>
              <a:t>1</a:t>
            </a:r>
            <a:r>
              <a:rPr lang="ru-RU" b="1" baseline="76%" dirty="0"/>
              <a:t> </a:t>
            </a:r>
            <a:r>
              <a:rPr lang="ru-RU" b="1" dirty="0" smtClean="0"/>
              <a:t>Х    </a:t>
            </a:r>
            <a:r>
              <a:rPr lang="ru-RU" b="1" dirty="0"/>
              <a:t> </a:t>
            </a:r>
            <a:r>
              <a:rPr lang="ru-RU" b="1" dirty="0" smtClean="0"/>
              <a:t>Р     А     Н     И    </a:t>
            </a:r>
            <a:r>
              <a:rPr lang="ru-RU" dirty="0" smtClean="0"/>
              <a:t> </a:t>
            </a:r>
            <a:r>
              <a:rPr lang="ru-RU" b="1" dirty="0" smtClean="0"/>
              <a:t>Л</a:t>
            </a:r>
            <a:r>
              <a:rPr lang="ru-RU" dirty="0" smtClean="0"/>
              <a:t>     И</a:t>
            </a:r>
            <a:r>
              <a:rPr lang="ru-RU" b="1" dirty="0" smtClean="0"/>
              <a:t>    Щ    Е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68001" y="2653469"/>
            <a:ext cx="323827" cy="329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%"/>
              </a:lnSpc>
            </a:pPr>
            <a:r>
              <a:rPr lang="ru-RU" sz="1600" b="1" baseline="76%" dirty="0" smtClean="0"/>
              <a:t>2</a:t>
            </a:r>
            <a:r>
              <a:rPr lang="ru-RU" dirty="0" smtClean="0"/>
              <a:t>И</a:t>
            </a:r>
            <a:endParaRPr lang="ru-RU" dirty="0" smtClean="0"/>
          </a:p>
          <a:p>
            <a:pPr>
              <a:lnSpc>
                <a:spcPct val="130%"/>
              </a:lnSpc>
            </a:pPr>
            <a:r>
              <a:rPr lang="ru-RU" b="1" dirty="0" smtClean="0"/>
              <a:t>Н</a:t>
            </a:r>
          </a:p>
          <a:p>
            <a:pPr>
              <a:lnSpc>
                <a:spcPct val="130%"/>
              </a:lnSpc>
            </a:pPr>
            <a:r>
              <a:rPr lang="ru-RU" b="1" dirty="0" smtClean="0"/>
              <a:t>Т</a:t>
            </a:r>
          </a:p>
          <a:p>
            <a:pPr>
              <a:lnSpc>
                <a:spcPct val="160%"/>
              </a:lnSpc>
            </a:pPr>
            <a:r>
              <a:rPr lang="ru-RU" b="1" dirty="0" smtClean="0"/>
              <a:t>Е</a:t>
            </a:r>
          </a:p>
          <a:p>
            <a:pPr>
              <a:lnSpc>
                <a:spcPct val="130%"/>
              </a:lnSpc>
            </a:pPr>
            <a:r>
              <a:rPr lang="ru-RU" b="1" dirty="0" smtClean="0"/>
              <a:t>Р</a:t>
            </a:r>
          </a:p>
          <a:p>
            <a:pPr>
              <a:lnSpc>
                <a:spcPct val="130%"/>
              </a:lnSpc>
            </a:pPr>
            <a:r>
              <a:rPr lang="ru-RU" b="1" dirty="0" smtClean="0"/>
              <a:t>Н</a:t>
            </a:r>
          </a:p>
          <a:p>
            <a:pPr>
              <a:lnSpc>
                <a:spcPct val="140%"/>
              </a:lnSpc>
            </a:pPr>
            <a:r>
              <a:rPr lang="ru-RU" b="1" dirty="0" smtClean="0"/>
              <a:t>Е</a:t>
            </a:r>
          </a:p>
          <a:p>
            <a:pPr>
              <a:lnSpc>
                <a:spcPct val="130%"/>
              </a:lnSpc>
            </a:pPr>
            <a:r>
              <a:rPr lang="ru-RU" b="1" dirty="0"/>
              <a:t>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9234" y="4035960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baseline="76%" dirty="0" smtClean="0"/>
              <a:t>3</a:t>
            </a:r>
            <a:r>
              <a:rPr lang="ru-RU" b="1" dirty="0" smtClean="0"/>
              <a:t>Б    А     Н     </a:t>
            </a:r>
            <a:r>
              <a:rPr lang="ru-RU" b="1" dirty="0" err="1" smtClean="0"/>
              <a:t>Н</a:t>
            </a:r>
            <a:r>
              <a:rPr lang="ru-RU" b="1" dirty="0" smtClean="0"/>
              <a:t>     </a:t>
            </a:r>
            <a:r>
              <a:rPr lang="ru-RU" dirty="0" smtClean="0"/>
              <a:t>Е </a:t>
            </a:r>
            <a:r>
              <a:rPr lang="ru-RU" b="1" dirty="0" smtClean="0"/>
              <a:t>    Р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811" y="5165498"/>
            <a:ext cx="369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baseline="76%" dirty="0" smtClean="0"/>
              <a:t>4</a:t>
            </a:r>
            <a:r>
              <a:rPr lang="ru-RU" b="1" dirty="0" smtClean="0"/>
              <a:t>К     О    М     П     Ь    Ю     Т   </a:t>
            </a:r>
            <a:r>
              <a:rPr lang="ru-RU" b="1" dirty="0" smtClean="0"/>
              <a:t>  </a:t>
            </a:r>
            <a:r>
              <a:rPr lang="ru-RU" dirty="0" smtClean="0"/>
              <a:t>Е    </a:t>
            </a:r>
            <a:r>
              <a:rPr lang="ru-RU" b="1" dirty="0" smtClean="0"/>
              <a:t> Р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11064" y="1817792"/>
            <a:ext cx="20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ГОРИЗОНТАЛИ: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8121" y="2206164"/>
            <a:ext cx="4826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1.</a:t>
            </a:r>
            <a:r>
              <a:rPr lang="ru-RU" sz="1400" dirty="0"/>
              <a:t> </a:t>
            </a:r>
            <a:r>
              <a:rPr lang="ru-RU" sz="1400" dirty="0" smtClean="0"/>
              <a:t>Цифровая </a:t>
            </a:r>
            <a:r>
              <a:rPr lang="ru-RU" sz="1400" dirty="0"/>
              <a:t>система хранения, которая выполняет объединение и согласование больших объемов данных из разных </a:t>
            </a:r>
            <a:r>
              <a:rPr lang="ru-RU" sz="1400" dirty="0" smtClean="0"/>
              <a:t>источников- это…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52875" y="2963868"/>
            <a:ext cx="4447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3</a:t>
            </a:r>
            <a:r>
              <a:rPr lang="ru-RU" sz="1400" dirty="0" smtClean="0"/>
              <a:t>.Графическое изображение </a:t>
            </a:r>
            <a:r>
              <a:rPr lang="ru-RU" sz="1400" dirty="0"/>
              <a:t>рекламного характера, аналогичное рекламному модулю в прессе. Может быть как статичным изображением или даже </a:t>
            </a:r>
            <a:r>
              <a:rPr lang="ru-RU" sz="1400" dirty="0" smtClean="0"/>
              <a:t>текстом-это…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52875" y="3930575"/>
            <a:ext cx="4367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4.</a:t>
            </a:r>
            <a:r>
              <a:rPr lang="ru-RU" sz="1200" dirty="0"/>
              <a:t> </a:t>
            </a:r>
            <a:r>
              <a:rPr lang="ru-RU" sz="1200" dirty="0" smtClean="0"/>
              <a:t>Э</a:t>
            </a:r>
            <a:r>
              <a:rPr lang="ru-RU" sz="1400" dirty="0" smtClean="0"/>
              <a:t>лектронно-вычислительная </a:t>
            </a:r>
            <a:r>
              <a:rPr lang="ru-RU" sz="1400" dirty="0"/>
              <a:t>машина, обрабатывающая и хранящая информацию, производящая вычисления и передающая результаты этих вычислений под управлением заложенных программ.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3871" y="5222960"/>
            <a:ext cx="179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ВЕРТИКАЛИ: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7052875" y="5690973"/>
            <a:ext cx="4226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2.</a:t>
            </a:r>
            <a:r>
              <a:rPr lang="ru-RU" sz="1400" dirty="0" smtClean="0"/>
              <a:t>Глобальная </a:t>
            </a:r>
            <a:r>
              <a:rPr lang="ru-RU" sz="1400" dirty="0"/>
              <a:t>компьютерная сеть, которая по протоколу </a:t>
            </a:r>
            <a:r>
              <a:rPr lang="ru-RU" sz="1400" dirty="0" smtClean="0"/>
              <a:t>IP </a:t>
            </a:r>
            <a:r>
              <a:rPr lang="ru-RU" sz="1400" dirty="0"/>
              <a:t>объединяет сети различных регионов, государств, научных организаций в одну общую сеть.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65936"/>
              </p:ext>
            </p:extLst>
          </p:nvPr>
        </p:nvGraphicFramePr>
        <p:xfrm>
          <a:off x="3310828" y="2585604"/>
          <a:ext cx="381000" cy="323850"/>
        </p:xfrm>
        <a:graphic>
          <a:graphicData uri="http://purl.oclc.org/ooxml/drawingml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93026189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endParaRPr lang="ru-RU" sz="1600" b="1" baseline="30%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2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9087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purl.oclc.org/ooxml/drawingml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194</TotalTime>
  <Words>136</Words>
  <Application>Microsoft Office PowerPoint</Application>
  <PresentationFormat>Широкоэкранный</PresentationFormat>
  <Paragraphs>19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«Создание кроссворда по теме «Компьютерные сети» в программе PowerPoint»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Kab-35-6</dc:creator>
  <cp:lastModifiedBy>Охлоповский Николай</cp:lastModifiedBy>
  <cp:revision>22</cp:revision>
  <dcterms:created xsi:type="dcterms:W3CDTF">2024-04-19T06:57:21Z</dcterms:created>
  <dcterms:modified xsi:type="dcterms:W3CDTF">2024-04-19T21:28:52Z</dcterms:modified>
</cp:coreProperties>
</file>