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A988E-467D-4AF6-A570-DD5BF16ED97F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0985-3D51-4AEF-960E-F91D8EC521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297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A988E-467D-4AF6-A570-DD5BF16ED97F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0985-3D51-4AEF-960E-F91D8EC521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4350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A988E-467D-4AF6-A570-DD5BF16ED97F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0985-3D51-4AEF-960E-F91D8EC521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2674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A988E-467D-4AF6-A570-DD5BF16ED97F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0985-3D51-4AEF-960E-F91D8EC521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208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A988E-467D-4AF6-A570-DD5BF16ED97F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0985-3D51-4AEF-960E-F91D8EC521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6293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A988E-467D-4AF6-A570-DD5BF16ED97F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0985-3D51-4AEF-960E-F91D8EC521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4032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A988E-467D-4AF6-A570-DD5BF16ED97F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0985-3D51-4AEF-960E-F91D8EC521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0020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A988E-467D-4AF6-A570-DD5BF16ED97F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0985-3D51-4AEF-960E-F91D8EC521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9145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A988E-467D-4AF6-A570-DD5BF16ED97F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0985-3D51-4AEF-960E-F91D8EC521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0753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A988E-467D-4AF6-A570-DD5BF16ED97F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0985-3D51-4AEF-960E-F91D8EC521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8798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A988E-467D-4AF6-A570-DD5BF16ED97F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0985-3D51-4AEF-960E-F91D8EC521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3646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A988E-467D-4AF6-A570-DD5BF16ED97F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60985-3D51-4AEF-960E-F91D8EC521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73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706603"/>
              </p:ext>
            </p:extLst>
          </p:nvPr>
        </p:nvGraphicFramePr>
        <p:xfrm>
          <a:off x="3599410" y="719666"/>
          <a:ext cx="432262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262">
                  <a:extLst>
                    <a:ext uri="{9D8B030D-6E8A-4147-A177-3AD203B41FA5}">
                      <a16:colId xmlns:a16="http://schemas.microsoft.com/office/drawing/2014/main" val="1399534885"/>
                    </a:ext>
                  </a:extLst>
                </a:gridCol>
                <a:gridCol w="432262">
                  <a:extLst>
                    <a:ext uri="{9D8B030D-6E8A-4147-A177-3AD203B41FA5}">
                      <a16:colId xmlns:a16="http://schemas.microsoft.com/office/drawing/2014/main" val="4020640125"/>
                    </a:ext>
                  </a:extLst>
                </a:gridCol>
                <a:gridCol w="432262">
                  <a:extLst>
                    <a:ext uri="{9D8B030D-6E8A-4147-A177-3AD203B41FA5}">
                      <a16:colId xmlns:a16="http://schemas.microsoft.com/office/drawing/2014/main" val="3697163895"/>
                    </a:ext>
                  </a:extLst>
                </a:gridCol>
                <a:gridCol w="432262">
                  <a:extLst>
                    <a:ext uri="{9D8B030D-6E8A-4147-A177-3AD203B41FA5}">
                      <a16:colId xmlns:a16="http://schemas.microsoft.com/office/drawing/2014/main" val="3852098019"/>
                    </a:ext>
                  </a:extLst>
                </a:gridCol>
                <a:gridCol w="432262">
                  <a:extLst>
                    <a:ext uri="{9D8B030D-6E8A-4147-A177-3AD203B41FA5}">
                      <a16:colId xmlns:a16="http://schemas.microsoft.com/office/drawing/2014/main" val="2096299011"/>
                    </a:ext>
                  </a:extLst>
                </a:gridCol>
                <a:gridCol w="432262">
                  <a:extLst>
                    <a:ext uri="{9D8B030D-6E8A-4147-A177-3AD203B41FA5}">
                      <a16:colId xmlns:a16="http://schemas.microsoft.com/office/drawing/2014/main" val="3324760096"/>
                    </a:ext>
                  </a:extLst>
                </a:gridCol>
                <a:gridCol w="432262">
                  <a:extLst>
                    <a:ext uri="{9D8B030D-6E8A-4147-A177-3AD203B41FA5}">
                      <a16:colId xmlns:a16="http://schemas.microsoft.com/office/drawing/2014/main" val="2644408905"/>
                    </a:ext>
                  </a:extLst>
                </a:gridCol>
                <a:gridCol w="432262">
                  <a:extLst>
                    <a:ext uri="{9D8B030D-6E8A-4147-A177-3AD203B41FA5}">
                      <a16:colId xmlns:a16="http://schemas.microsoft.com/office/drawing/2014/main" val="4230331007"/>
                    </a:ext>
                  </a:extLst>
                </a:gridCol>
                <a:gridCol w="432262">
                  <a:extLst>
                    <a:ext uri="{9D8B030D-6E8A-4147-A177-3AD203B41FA5}">
                      <a16:colId xmlns:a16="http://schemas.microsoft.com/office/drawing/2014/main" val="1733989479"/>
                    </a:ext>
                  </a:extLst>
                </a:gridCol>
                <a:gridCol w="432262">
                  <a:extLst>
                    <a:ext uri="{9D8B030D-6E8A-4147-A177-3AD203B41FA5}">
                      <a16:colId xmlns:a16="http://schemas.microsoft.com/office/drawing/2014/main" val="835118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Х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Р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А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Н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И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Л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И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Щ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Е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407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Н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891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Т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235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Б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А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Н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Н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Е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Р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020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Р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762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Н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320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К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О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М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П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Ь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Ю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Т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Е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Р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275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Т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396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874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 smtClean="0"/>
              <a:t>«Создание кроссворда по теме «Компьютерные сети» в программе </a:t>
            </a:r>
            <a:r>
              <a:rPr lang="ru-RU" sz="3600" dirty="0" err="1" smtClean="0"/>
              <a:t>PowerPoint</a:t>
            </a:r>
            <a:r>
              <a:rPr lang="ru-RU" sz="3600" dirty="0" smtClean="0"/>
              <a:t>»</a:t>
            </a:r>
            <a:endParaRPr lang="ru-RU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648391" y="246880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  </a:t>
            </a:r>
            <a:endParaRPr lang="ru-RU" b="1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793615"/>
              </p:ext>
            </p:extLst>
          </p:nvPr>
        </p:nvGraphicFramePr>
        <p:xfrm>
          <a:off x="507069" y="2919476"/>
          <a:ext cx="399532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674">
                  <a:extLst>
                    <a:ext uri="{9D8B030D-6E8A-4147-A177-3AD203B41FA5}">
                      <a16:colId xmlns:a16="http://schemas.microsoft.com/office/drawing/2014/main" val="792300364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209009211"/>
                    </a:ext>
                  </a:extLst>
                </a:gridCol>
                <a:gridCol w="400674">
                  <a:extLst>
                    <a:ext uri="{9D8B030D-6E8A-4147-A177-3AD203B41FA5}">
                      <a16:colId xmlns:a16="http://schemas.microsoft.com/office/drawing/2014/main" val="2889009423"/>
                    </a:ext>
                  </a:extLst>
                </a:gridCol>
                <a:gridCol w="400674">
                  <a:extLst>
                    <a:ext uri="{9D8B030D-6E8A-4147-A177-3AD203B41FA5}">
                      <a16:colId xmlns:a16="http://schemas.microsoft.com/office/drawing/2014/main" val="3003827654"/>
                    </a:ext>
                  </a:extLst>
                </a:gridCol>
                <a:gridCol w="400674">
                  <a:extLst>
                    <a:ext uri="{9D8B030D-6E8A-4147-A177-3AD203B41FA5}">
                      <a16:colId xmlns:a16="http://schemas.microsoft.com/office/drawing/2014/main" val="4070477888"/>
                    </a:ext>
                  </a:extLst>
                </a:gridCol>
                <a:gridCol w="400674">
                  <a:extLst>
                    <a:ext uri="{9D8B030D-6E8A-4147-A177-3AD203B41FA5}">
                      <a16:colId xmlns:a16="http://schemas.microsoft.com/office/drawing/2014/main" val="2415030913"/>
                    </a:ext>
                  </a:extLst>
                </a:gridCol>
                <a:gridCol w="400674">
                  <a:extLst>
                    <a:ext uri="{9D8B030D-6E8A-4147-A177-3AD203B41FA5}">
                      <a16:colId xmlns:a16="http://schemas.microsoft.com/office/drawing/2014/main" val="3440081569"/>
                    </a:ext>
                  </a:extLst>
                </a:gridCol>
                <a:gridCol w="400674">
                  <a:extLst>
                    <a:ext uri="{9D8B030D-6E8A-4147-A177-3AD203B41FA5}">
                      <a16:colId xmlns:a16="http://schemas.microsoft.com/office/drawing/2014/main" val="3910507498"/>
                    </a:ext>
                  </a:extLst>
                </a:gridCol>
                <a:gridCol w="400674">
                  <a:extLst>
                    <a:ext uri="{9D8B030D-6E8A-4147-A177-3AD203B41FA5}">
                      <a16:colId xmlns:a16="http://schemas.microsoft.com/office/drawing/2014/main" val="2398854134"/>
                    </a:ext>
                  </a:extLst>
                </a:gridCol>
                <a:gridCol w="400674">
                  <a:extLst>
                    <a:ext uri="{9D8B030D-6E8A-4147-A177-3AD203B41FA5}">
                      <a16:colId xmlns:a16="http://schemas.microsoft.com/office/drawing/2014/main" val="2580557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0143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217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262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371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34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936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939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87184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64524" y="2909454"/>
            <a:ext cx="3671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baseline="76000" dirty="0" smtClean="0"/>
              <a:t>1</a:t>
            </a:r>
            <a:r>
              <a:rPr lang="ru-RU" b="1" baseline="76000" dirty="0"/>
              <a:t> </a:t>
            </a:r>
            <a:r>
              <a:rPr lang="ru-RU" b="1" dirty="0" smtClean="0"/>
              <a:t>Х    </a:t>
            </a:r>
            <a:r>
              <a:rPr lang="ru-RU" b="1" dirty="0"/>
              <a:t> </a:t>
            </a:r>
            <a:r>
              <a:rPr lang="ru-RU" b="1" dirty="0" smtClean="0"/>
              <a:t>Р     А     Н     И    </a:t>
            </a:r>
            <a:r>
              <a:rPr lang="ru-RU" dirty="0" smtClean="0"/>
              <a:t> </a:t>
            </a:r>
            <a:r>
              <a:rPr lang="ru-RU" b="1" dirty="0" smtClean="0"/>
              <a:t>Л</a:t>
            </a:r>
            <a:r>
              <a:rPr lang="ru-RU" dirty="0" smtClean="0"/>
              <a:t>     И</a:t>
            </a:r>
            <a:r>
              <a:rPr lang="ru-RU" b="1" dirty="0" smtClean="0"/>
              <a:t>    Щ    Е</a:t>
            </a:r>
            <a:endParaRPr lang="ru-RU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339414" y="2653469"/>
            <a:ext cx="323827" cy="3351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1600" b="1" baseline="76000" dirty="0"/>
              <a:t>2</a:t>
            </a:r>
            <a:r>
              <a:rPr lang="ru-RU" dirty="0" smtClean="0"/>
              <a:t>И</a:t>
            </a:r>
          </a:p>
          <a:p>
            <a:pPr>
              <a:lnSpc>
                <a:spcPct val="130000"/>
              </a:lnSpc>
            </a:pPr>
            <a:r>
              <a:rPr lang="ru-RU" b="1" dirty="0" smtClean="0"/>
              <a:t>Н</a:t>
            </a:r>
          </a:p>
          <a:p>
            <a:pPr>
              <a:lnSpc>
                <a:spcPct val="130000"/>
              </a:lnSpc>
            </a:pPr>
            <a:r>
              <a:rPr lang="ru-RU" b="1" dirty="0" smtClean="0"/>
              <a:t>Т</a:t>
            </a:r>
          </a:p>
          <a:p>
            <a:pPr>
              <a:lnSpc>
                <a:spcPct val="160000"/>
              </a:lnSpc>
            </a:pPr>
            <a:r>
              <a:rPr lang="ru-RU" b="1" dirty="0" smtClean="0"/>
              <a:t>Е</a:t>
            </a:r>
          </a:p>
          <a:p>
            <a:pPr>
              <a:lnSpc>
                <a:spcPct val="130000"/>
              </a:lnSpc>
            </a:pPr>
            <a:r>
              <a:rPr lang="ru-RU" b="1" dirty="0" smtClean="0"/>
              <a:t>Р</a:t>
            </a:r>
          </a:p>
          <a:p>
            <a:pPr>
              <a:lnSpc>
                <a:spcPct val="130000"/>
              </a:lnSpc>
            </a:pPr>
            <a:r>
              <a:rPr lang="ru-RU" b="1" dirty="0" smtClean="0"/>
              <a:t>Н</a:t>
            </a:r>
          </a:p>
          <a:p>
            <a:pPr>
              <a:lnSpc>
                <a:spcPct val="140000"/>
              </a:lnSpc>
            </a:pPr>
            <a:r>
              <a:rPr lang="ru-RU" b="1" dirty="0" smtClean="0"/>
              <a:t>Е</a:t>
            </a:r>
          </a:p>
          <a:p>
            <a:pPr>
              <a:lnSpc>
                <a:spcPct val="130000"/>
              </a:lnSpc>
            </a:pPr>
            <a:r>
              <a:rPr lang="ru-RU" b="1" dirty="0"/>
              <a:t>Т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39234" y="4035960"/>
            <a:ext cx="232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baseline="76000" dirty="0" smtClean="0"/>
              <a:t>3</a:t>
            </a:r>
            <a:r>
              <a:rPr lang="ru-RU" b="1" dirty="0" smtClean="0"/>
              <a:t>Б    А     Н     </a:t>
            </a:r>
            <a:r>
              <a:rPr lang="ru-RU" b="1" dirty="0" err="1" smtClean="0"/>
              <a:t>Н</a:t>
            </a:r>
            <a:r>
              <a:rPr lang="ru-RU" b="1" dirty="0" smtClean="0"/>
              <a:t>     </a:t>
            </a:r>
            <a:r>
              <a:rPr lang="ru-RU" dirty="0" smtClean="0"/>
              <a:t>Е </a:t>
            </a:r>
            <a:r>
              <a:rPr lang="ru-RU" b="1" dirty="0" smtClean="0"/>
              <a:t>    Р</a:t>
            </a:r>
            <a:endParaRPr lang="ru-RU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73811" y="5165498"/>
            <a:ext cx="369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baseline="76000" dirty="0" smtClean="0"/>
              <a:t>4</a:t>
            </a:r>
            <a:r>
              <a:rPr lang="ru-RU" b="1" dirty="0" smtClean="0"/>
              <a:t>К     О    М     П     Ь    Ю     Т      </a:t>
            </a:r>
            <a:r>
              <a:rPr lang="ru-RU" dirty="0" smtClean="0"/>
              <a:t>Е    </a:t>
            </a:r>
            <a:r>
              <a:rPr lang="ru-RU" b="1" dirty="0" smtClean="0"/>
              <a:t> Р</a:t>
            </a:r>
            <a:endParaRPr lang="ru-RU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111064" y="1817792"/>
            <a:ext cx="2032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 ГОРИЗОНТАЛИ: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98121" y="2206164"/>
            <a:ext cx="48260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1.</a:t>
            </a:r>
            <a:r>
              <a:rPr lang="ru-RU" sz="1400" dirty="0"/>
              <a:t> </a:t>
            </a:r>
            <a:r>
              <a:rPr lang="ru-RU" sz="1400" dirty="0" smtClean="0"/>
              <a:t>Цифровая </a:t>
            </a:r>
            <a:r>
              <a:rPr lang="ru-RU" sz="1400" dirty="0"/>
              <a:t>система хранения, которая выполняет объединение и согласование больших объемов данных из разных </a:t>
            </a:r>
            <a:r>
              <a:rPr lang="ru-RU" sz="1400" dirty="0" smtClean="0"/>
              <a:t>источников- это…</a:t>
            </a:r>
            <a:endParaRPr lang="ru-RU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7052875" y="2963868"/>
            <a:ext cx="44473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3</a:t>
            </a:r>
            <a:r>
              <a:rPr lang="ru-RU" sz="1400" dirty="0" smtClean="0"/>
              <a:t>.Графическое изображение </a:t>
            </a:r>
            <a:r>
              <a:rPr lang="ru-RU" sz="1400" dirty="0"/>
              <a:t>рекламного характера, аналогичное рекламному модулю в прессе. Может быть как статичным изображением или даже </a:t>
            </a:r>
            <a:r>
              <a:rPr lang="ru-RU" sz="1400" dirty="0" smtClean="0"/>
              <a:t>текстом-это…</a:t>
            </a:r>
            <a:endParaRPr lang="ru-RU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7052875" y="3930575"/>
            <a:ext cx="43678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4.</a:t>
            </a:r>
            <a:r>
              <a:rPr lang="ru-RU" sz="1200" dirty="0"/>
              <a:t> </a:t>
            </a:r>
            <a:r>
              <a:rPr lang="ru-RU" sz="1200" dirty="0" smtClean="0"/>
              <a:t>Э</a:t>
            </a:r>
            <a:r>
              <a:rPr lang="ru-RU" sz="1400" dirty="0" smtClean="0"/>
              <a:t>лектронно-вычислительная </a:t>
            </a:r>
            <a:r>
              <a:rPr lang="ru-RU" sz="1400" dirty="0"/>
              <a:t>машина, обрабатывающая и хранящая информацию, производящая вычисления и передающая результаты этих вычислений под управлением заложенных программ.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193871" y="5222960"/>
            <a:ext cx="1797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 ВЕРТИКАЛИ: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 flipH="1">
            <a:off x="7052875" y="5690973"/>
            <a:ext cx="42268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2.</a:t>
            </a:r>
            <a:r>
              <a:rPr lang="ru-RU" sz="1400" dirty="0" smtClean="0"/>
              <a:t>Глобальная </a:t>
            </a:r>
            <a:r>
              <a:rPr lang="ru-RU" sz="1400" dirty="0"/>
              <a:t>компьютерная сеть, которая по протоколу </a:t>
            </a:r>
            <a:r>
              <a:rPr lang="ru-RU" sz="1400" dirty="0" smtClean="0"/>
              <a:t>IP </a:t>
            </a:r>
            <a:r>
              <a:rPr lang="ru-RU" sz="1400" dirty="0"/>
              <a:t>объединяет сети различных регионов, государств, научных организаций в одну общую сеть.</a:t>
            </a:r>
          </a:p>
        </p:txBody>
      </p:sp>
    </p:spTree>
    <p:extLst>
      <p:ext uri="{BB962C8B-B14F-4D97-AF65-F5344CB8AC3E}">
        <p14:creationId xmlns:p14="http://schemas.microsoft.com/office/powerpoint/2010/main" val="17791908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166</Words>
  <Application>Microsoft Office PowerPoint</Application>
  <PresentationFormat>Широкоэкранный</PresentationFormat>
  <Paragraphs>49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«Создание кроссворда по теме «Компьютерные сети» в программе PowerPoint»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Kab-35-6</dc:creator>
  <cp:lastModifiedBy>Kab-35-6</cp:lastModifiedBy>
  <cp:revision>12</cp:revision>
  <dcterms:created xsi:type="dcterms:W3CDTF">2024-04-19T06:57:21Z</dcterms:created>
  <dcterms:modified xsi:type="dcterms:W3CDTF">2024-04-19T08:28:22Z</dcterms:modified>
</cp:coreProperties>
</file>