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purl.oclc.org/ooxml/drawingml/main" xmlns:r="http://purl.oclc.org/ooxml/officeDocument/relationships" xmlns:p="http://purl.oclc.org/ooxml/presentationml/main">
  <p:cmAuthor id="1" name="Kab-35-6" initials="K" lastIdx="3" clrIdx="0">
    <p:extLst>
      <p:ext uri="{19B8F6BF-5375-455C-9EA6-DF929625EA0E}">
        <p15:presenceInfo xmlns:p15="http://schemas.microsoft.com/office/powerpoint/2012/main" userId="Kab-35-6" providerId="None"/>
      </p:ext>
    </p:extLst>
  </p:cmAuthor>
</p:cmAuthorLst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987%" autoAdjust="0"/>
    <p:restoredTop sz="94.66%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commentAuthors" Target="commentAuthors.xml"/><Relationship Id="rId7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heme" Target="theme/theme1.xml"/><Relationship Id="rId5" Type="http://purl.oclc.org/ooxml/officeDocument/relationships/viewProps" Target="viewProps.xml"/><Relationship Id="rId4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722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5054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7453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08868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9361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32281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2084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4528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5379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98109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6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77A988E-467D-4AF6-A570-DD5BF16ED97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«Создание кроссворда по теме «Компьютерные сети» в программе </a:t>
            </a:r>
            <a:r>
              <a:rPr lang="ru-RU" sz="3600" dirty="0" err="1" smtClean="0"/>
              <a:t>PowerPoint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8391" y="2468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  </a:t>
            </a:r>
            <a:endParaRPr lang="ru-RU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49612"/>
              </p:ext>
            </p:extLst>
          </p:nvPr>
        </p:nvGraphicFramePr>
        <p:xfrm>
          <a:off x="507069" y="2919476"/>
          <a:ext cx="3995321" cy="296672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400674">
                  <a:extLst>
                    <a:ext uri="{9D8B030D-6E8A-4147-A177-3AD203B41FA5}">
                      <a16:colId xmlns:a16="http://schemas.microsoft.com/office/drawing/2014/main" val="79230036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209009211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889009423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003827654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4070477888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415030913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440081569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910507498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398854134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58055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4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6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7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7184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11064" y="1817792"/>
            <a:ext cx="20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ГОРИЗОНТАЛИ: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8121" y="2206164"/>
            <a:ext cx="4826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1.</a:t>
            </a:r>
            <a:r>
              <a:rPr lang="ru-RU" sz="1400" dirty="0"/>
              <a:t> </a:t>
            </a:r>
            <a:r>
              <a:rPr lang="ru-RU" sz="1400" dirty="0" smtClean="0"/>
              <a:t>Цифровая </a:t>
            </a:r>
            <a:r>
              <a:rPr lang="ru-RU" sz="1400" dirty="0"/>
              <a:t>система хранения, которая выполняет объединение и согласование больших объемов данных из разных </a:t>
            </a:r>
            <a:r>
              <a:rPr lang="ru-RU" sz="1400" dirty="0" smtClean="0"/>
              <a:t>источников- это…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52875" y="2963868"/>
            <a:ext cx="4447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3</a:t>
            </a:r>
            <a:r>
              <a:rPr lang="ru-RU" sz="1400" dirty="0" smtClean="0"/>
              <a:t>.Графическое изображение </a:t>
            </a:r>
            <a:r>
              <a:rPr lang="ru-RU" sz="1400" dirty="0"/>
              <a:t>рекламного характера, аналогичное рекламному модулю в прессе. Может быть как статичным изображением или даже </a:t>
            </a:r>
            <a:r>
              <a:rPr lang="ru-RU" sz="1400" dirty="0" smtClean="0"/>
              <a:t>текстом-это…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52875" y="3930575"/>
            <a:ext cx="4367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4.</a:t>
            </a:r>
            <a:r>
              <a:rPr lang="ru-RU" sz="1200" dirty="0"/>
              <a:t> </a:t>
            </a:r>
            <a:r>
              <a:rPr lang="ru-RU" sz="1200" dirty="0" smtClean="0"/>
              <a:t>Э</a:t>
            </a:r>
            <a:r>
              <a:rPr lang="ru-RU" sz="1400" dirty="0" smtClean="0"/>
              <a:t>лектронно-вычислительная </a:t>
            </a:r>
            <a:r>
              <a:rPr lang="ru-RU" sz="1400" dirty="0"/>
              <a:t>машина, обрабатывающая и хранящая информацию, производящая вычисления и передающая результаты этих вычислений под управлением заложенных </a:t>
            </a:r>
            <a:r>
              <a:rPr lang="ru-RU" sz="1400" dirty="0" smtClean="0"/>
              <a:t>программ…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93871" y="5222960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ВЕРТИКАЛИ: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7052875" y="5690973"/>
            <a:ext cx="422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2.</a:t>
            </a:r>
            <a:r>
              <a:rPr lang="ru-RU" sz="1400" dirty="0" smtClean="0"/>
              <a:t>Глобальная </a:t>
            </a:r>
            <a:r>
              <a:rPr lang="ru-RU" sz="1400" dirty="0"/>
              <a:t>компьютерная сеть, которая по протоколу </a:t>
            </a:r>
            <a:r>
              <a:rPr lang="ru-RU" sz="1400" dirty="0" smtClean="0"/>
              <a:t>IP </a:t>
            </a:r>
            <a:r>
              <a:rPr lang="ru-RU" sz="1400" dirty="0"/>
              <a:t>объединяет сети различных регионов, государств, научных организаций в одну общую </a:t>
            </a:r>
            <a:r>
              <a:rPr lang="ru-RU" sz="1400" dirty="0" smtClean="0"/>
              <a:t>сеть…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80031" y="290945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aseline="62%" dirty="0" smtClean="0"/>
              <a:t>1</a:t>
            </a:r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61567" y="290945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9017" y="29194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30319" y="291317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545015" y="291947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934330" y="290945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256847" y="29063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aseline="62%" dirty="0" smtClean="0"/>
              <a:t>2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695530" y="29004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Щ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144264" y="29094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341076" y="327878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358570" y="36849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355053" y="40549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343676" y="441846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330852" y="475279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346882" y="51411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346882" y="55294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64855" y="40306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aseline="62%" dirty="0" smtClean="0"/>
              <a:t>3</a:t>
            </a:r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135929" y="40374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537050" y="404749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932727" y="40329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747214" y="40527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30612" y="514113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aseline="62%" dirty="0"/>
              <a:t>4</a:t>
            </a:r>
            <a:r>
              <a:rPr lang="ru-RU" dirty="0" smtClean="0"/>
              <a:t>К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938855" y="51411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315272" y="51411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749017" y="51518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140738" y="5141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Ь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519862" y="515184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Ю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932727" y="51411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747214" y="51411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9087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%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16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66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16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66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16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66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16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660"/>
                            </p:stCondLst>
                            <p:childTnLst>
                              <p:par>
                                <p:cTn id="72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%"/>
                                  </p:iterate>
                                  <p:childTnLst>
                                    <p:set>
                                      <p:cBhvr override="childStyle">
                                        <p:cTn id="7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64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14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64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14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64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140"/>
                            </p:stCondLst>
                            <p:childTnLst>
                              <p:par>
                                <p:cTn id="9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%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24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974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24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7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24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174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24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274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3240"/>
                            </p:stCondLst>
                            <p:childTnLst>
                              <p:par>
                                <p:cTn id="130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%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6" grpId="0"/>
      <p:bldP spid="7" grpId="0"/>
      <p:bldP spid="8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6" grpId="0"/>
      <p:bldP spid="47" grpId="0"/>
    </p:bldLst>
  </p:timing>
</p:sld>
</file>

<file path=ppt/theme/theme1.xml><?xml version="1.0" encoding="utf-8"?>
<a:theme xmlns:a="http://purl.oclc.org/ooxml/drawingml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268</TotalTime>
  <Words>132</Words>
  <Application>Microsoft Office PowerPoint</Application>
  <PresentationFormat>Широкоэкранный</PresentationFormat>
  <Paragraphs>37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«Создание кроссворда по теме «Компьютерные сети» в программе PowerPoint»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Kab-35-6</dc:creator>
  <cp:lastModifiedBy>Kab-35-6</cp:lastModifiedBy>
  <cp:revision>31</cp:revision>
  <dcterms:created xsi:type="dcterms:W3CDTF">2024-04-19T06:57:21Z</dcterms:created>
  <dcterms:modified xsi:type="dcterms:W3CDTF">2024-04-22T11:08:42Z</dcterms:modified>
</cp:coreProperties>
</file>