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54" autoAdjust="0"/>
  </p:normalViewPr>
  <p:slideViewPr>
    <p:cSldViewPr snapToGrid="0">
      <p:cViewPr varScale="1">
        <p:scale>
          <a:sx n="66" d="100"/>
          <a:sy n="66" d="100"/>
        </p:scale>
        <p:origin x="84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512C-5176-43AE-8B94-CB7348CB55CF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9338-E77D-44F8-9A5A-15A6895B8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58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512C-5176-43AE-8B94-CB7348CB55CF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9338-E77D-44F8-9A5A-15A6895B8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67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512C-5176-43AE-8B94-CB7348CB55CF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9338-E77D-44F8-9A5A-15A6895B8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19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512C-5176-43AE-8B94-CB7348CB55CF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9338-E77D-44F8-9A5A-15A6895B8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39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512C-5176-43AE-8B94-CB7348CB55CF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9338-E77D-44F8-9A5A-15A6895B8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85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512C-5176-43AE-8B94-CB7348CB55CF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9338-E77D-44F8-9A5A-15A6895B8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75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512C-5176-43AE-8B94-CB7348CB55CF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9338-E77D-44F8-9A5A-15A6895B8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92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512C-5176-43AE-8B94-CB7348CB55CF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9338-E77D-44F8-9A5A-15A6895B8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41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512C-5176-43AE-8B94-CB7348CB55CF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9338-E77D-44F8-9A5A-15A6895B8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16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512C-5176-43AE-8B94-CB7348CB55CF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9338-E77D-44F8-9A5A-15A6895B8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53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512C-5176-43AE-8B94-CB7348CB55CF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9338-E77D-44F8-9A5A-15A6895B8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15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1512C-5176-43AE-8B94-CB7348CB55CF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F9338-E77D-44F8-9A5A-15A6895B8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56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440258"/>
              </p:ext>
            </p:extLst>
          </p:nvPr>
        </p:nvGraphicFramePr>
        <p:xfrm>
          <a:off x="105095" y="0"/>
          <a:ext cx="4539475" cy="4632408"/>
        </p:xfrm>
        <a:graphic>
          <a:graphicData uri="http://schemas.openxmlformats.org/drawingml/2006/table">
            <a:tbl>
              <a:tblPr firstRow="1" firstCol="1" bandRow="1">
                <a:effectLst/>
              </a:tblPr>
              <a:tblGrid>
                <a:gridCol w="267028">
                  <a:extLst>
                    <a:ext uri="{9D8B030D-6E8A-4147-A177-3AD203B41FA5}">
                      <a16:colId xmlns:a16="http://schemas.microsoft.com/office/drawing/2014/main" val="3446950833"/>
                    </a:ext>
                  </a:extLst>
                </a:gridCol>
                <a:gridCol w="230270">
                  <a:extLst>
                    <a:ext uri="{9D8B030D-6E8A-4147-A177-3AD203B41FA5}">
                      <a16:colId xmlns:a16="http://schemas.microsoft.com/office/drawing/2014/main" val="111696439"/>
                    </a:ext>
                  </a:extLst>
                </a:gridCol>
                <a:gridCol w="303786">
                  <a:extLst>
                    <a:ext uri="{9D8B030D-6E8A-4147-A177-3AD203B41FA5}">
                      <a16:colId xmlns:a16="http://schemas.microsoft.com/office/drawing/2014/main" val="1648346055"/>
                    </a:ext>
                  </a:extLst>
                </a:gridCol>
                <a:gridCol w="267028">
                  <a:extLst>
                    <a:ext uri="{9D8B030D-6E8A-4147-A177-3AD203B41FA5}">
                      <a16:colId xmlns:a16="http://schemas.microsoft.com/office/drawing/2014/main" val="696897261"/>
                    </a:ext>
                  </a:extLst>
                </a:gridCol>
                <a:gridCol w="267028">
                  <a:extLst>
                    <a:ext uri="{9D8B030D-6E8A-4147-A177-3AD203B41FA5}">
                      <a16:colId xmlns:a16="http://schemas.microsoft.com/office/drawing/2014/main" val="3716629748"/>
                    </a:ext>
                  </a:extLst>
                </a:gridCol>
                <a:gridCol w="204255">
                  <a:extLst>
                    <a:ext uri="{9D8B030D-6E8A-4147-A177-3AD203B41FA5}">
                      <a16:colId xmlns:a16="http://schemas.microsoft.com/office/drawing/2014/main" val="4000519660"/>
                    </a:ext>
                  </a:extLst>
                </a:gridCol>
                <a:gridCol w="250006">
                  <a:extLst>
                    <a:ext uri="{9D8B030D-6E8A-4147-A177-3AD203B41FA5}">
                      <a16:colId xmlns:a16="http://schemas.microsoft.com/office/drawing/2014/main" val="2249749003"/>
                    </a:ext>
                  </a:extLst>
                </a:gridCol>
                <a:gridCol w="346823">
                  <a:extLst>
                    <a:ext uri="{9D8B030D-6E8A-4147-A177-3AD203B41FA5}">
                      <a16:colId xmlns:a16="http://schemas.microsoft.com/office/drawing/2014/main" val="2116997701"/>
                    </a:ext>
                  </a:extLst>
                </a:gridCol>
                <a:gridCol w="267028">
                  <a:extLst>
                    <a:ext uri="{9D8B030D-6E8A-4147-A177-3AD203B41FA5}">
                      <a16:colId xmlns:a16="http://schemas.microsoft.com/office/drawing/2014/main" val="981767548"/>
                    </a:ext>
                  </a:extLst>
                </a:gridCol>
                <a:gridCol w="267028">
                  <a:extLst>
                    <a:ext uri="{9D8B030D-6E8A-4147-A177-3AD203B41FA5}">
                      <a16:colId xmlns:a16="http://schemas.microsoft.com/office/drawing/2014/main" val="145036767"/>
                    </a:ext>
                  </a:extLst>
                </a:gridCol>
                <a:gridCol w="281659">
                  <a:extLst>
                    <a:ext uri="{9D8B030D-6E8A-4147-A177-3AD203B41FA5}">
                      <a16:colId xmlns:a16="http://schemas.microsoft.com/office/drawing/2014/main" val="4125340980"/>
                    </a:ext>
                  </a:extLst>
                </a:gridCol>
                <a:gridCol w="255264">
                  <a:extLst>
                    <a:ext uri="{9D8B030D-6E8A-4147-A177-3AD203B41FA5}">
                      <a16:colId xmlns:a16="http://schemas.microsoft.com/office/drawing/2014/main" val="2576391603"/>
                    </a:ext>
                  </a:extLst>
                </a:gridCol>
                <a:gridCol w="264161">
                  <a:extLst>
                    <a:ext uri="{9D8B030D-6E8A-4147-A177-3AD203B41FA5}">
                      <a16:colId xmlns:a16="http://schemas.microsoft.com/office/drawing/2014/main" val="2895496655"/>
                    </a:ext>
                  </a:extLst>
                </a:gridCol>
                <a:gridCol w="316239">
                  <a:extLst>
                    <a:ext uri="{9D8B030D-6E8A-4147-A177-3AD203B41FA5}">
                      <a16:colId xmlns:a16="http://schemas.microsoft.com/office/drawing/2014/main" val="1165977724"/>
                    </a:ext>
                  </a:extLst>
                </a:gridCol>
                <a:gridCol w="281418">
                  <a:extLst>
                    <a:ext uri="{9D8B030D-6E8A-4147-A177-3AD203B41FA5}">
                      <a16:colId xmlns:a16="http://schemas.microsoft.com/office/drawing/2014/main" val="3376155514"/>
                    </a:ext>
                  </a:extLst>
                </a:gridCol>
                <a:gridCol w="220448">
                  <a:extLst>
                    <a:ext uri="{9D8B030D-6E8A-4147-A177-3AD203B41FA5}">
                      <a16:colId xmlns:a16="http://schemas.microsoft.com/office/drawing/2014/main" val="1860132444"/>
                    </a:ext>
                  </a:extLst>
                </a:gridCol>
                <a:gridCol w="250006">
                  <a:extLst>
                    <a:ext uri="{9D8B030D-6E8A-4147-A177-3AD203B41FA5}">
                      <a16:colId xmlns:a16="http://schemas.microsoft.com/office/drawing/2014/main" val="3263063250"/>
                    </a:ext>
                  </a:extLst>
                </a:gridCol>
              </a:tblGrid>
              <a:tr h="2573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6590952"/>
                  </a:ext>
                </a:extLst>
              </a:tr>
              <a:tr h="2573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Ч</a:t>
                      </a: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059065"/>
                  </a:ext>
                </a:extLst>
              </a:tr>
              <a:tr h="2573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ru-RU" sz="105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791670"/>
                  </a:ext>
                </a:extLst>
              </a:tr>
              <a:tr h="2573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К</a:t>
                      </a: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ru-RU" sz="105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Л</a:t>
                      </a: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О</a:t>
                      </a: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Б</a:t>
                      </a: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А</a:t>
                      </a: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Й</a:t>
                      </a: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ru-RU" sz="105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6006"/>
                  </a:ext>
                </a:extLst>
              </a:tr>
              <a:tr h="2573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О</a:t>
                      </a: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Д</a:t>
                      </a: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6012735"/>
                  </a:ext>
                </a:extLst>
              </a:tr>
              <a:tr h="2573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ru-RU" sz="105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Е</a:t>
                      </a: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Н</a:t>
                      </a: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Ю</a:t>
                      </a: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ru-RU" sz="105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Р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5174300"/>
                  </a:ext>
                </a:extLst>
              </a:tr>
              <a:tr h="2573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ru-RU" sz="105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П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ru-RU" sz="105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8516719"/>
                  </a:ext>
                </a:extLst>
              </a:tr>
              <a:tr h="2573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ru-RU" sz="105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ru-RU" sz="105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С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1426519"/>
                  </a:ext>
                </a:extLst>
              </a:tr>
              <a:tr h="2573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В</a:t>
                      </a: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Б</a:t>
                      </a: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ru-RU" sz="105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Ю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6966315"/>
                  </a:ext>
                </a:extLst>
              </a:tr>
              <a:tr h="2573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ru-RU" sz="105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О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А</a:t>
                      </a: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ru-RU" sz="105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3460892"/>
                  </a:ext>
                </a:extLst>
              </a:tr>
              <a:tr h="2573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ru-RU" sz="105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Х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Р</a:t>
                      </a: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А</a:t>
                      </a: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Н</a:t>
                      </a: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И</a:t>
                      </a: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Л</a:t>
                      </a: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И</a:t>
                      </a: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Щ</a:t>
                      </a: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ru-RU" sz="105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2333802"/>
                  </a:ext>
                </a:extLst>
              </a:tr>
              <a:tr h="2573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ru-RU" sz="105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Д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ru-RU" sz="105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Н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ru-RU" sz="105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Р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375117"/>
                  </a:ext>
                </a:extLst>
              </a:tr>
              <a:tr h="2573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ru-RU" sz="105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7677849"/>
                  </a:ext>
                </a:extLst>
              </a:tr>
              <a:tr h="2573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ru-RU" sz="105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Р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0403977"/>
                  </a:ext>
                </a:extLst>
              </a:tr>
              <a:tr h="2573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4218951"/>
                  </a:ext>
                </a:extLst>
              </a:tr>
              <a:tr h="2573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983383"/>
                  </a:ext>
                </a:extLst>
              </a:tr>
              <a:tr h="2573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8077338"/>
                  </a:ext>
                </a:extLst>
              </a:tr>
              <a:tr h="2573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118595"/>
                  </a:ext>
                </a:extLst>
              </a:tr>
            </a:tbl>
          </a:graphicData>
        </a:graphic>
      </p:graphicFrame>
      <p:sp>
        <p:nvSpPr>
          <p:cNvPr id="7" name="Скругленный прямоугольник 6"/>
          <p:cNvSpPr/>
          <p:nvPr/>
        </p:nvSpPr>
        <p:spPr>
          <a:xfrm>
            <a:off x="254000" y="4802184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60" name="Скругленный прямоугольник 59"/>
          <p:cNvSpPr/>
          <p:nvPr/>
        </p:nvSpPr>
        <p:spPr>
          <a:xfrm>
            <a:off x="726905" y="4802184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</a:t>
            </a:r>
            <a:endParaRPr lang="ru-RU" dirty="0"/>
          </a:p>
        </p:txBody>
      </p:sp>
      <p:sp>
        <p:nvSpPr>
          <p:cNvPr id="61" name="Скругленный прямоугольник 60"/>
          <p:cNvSpPr/>
          <p:nvPr/>
        </p:nvSpPr>
        <p:spPr>
          <a:xfrm>
            <a:off x="1199810" y="4802184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</a:t>
            </a:r>
            <a:endParaRPr lang="ru-RU" dirty="0"/>
          </a:p>
        </p:txBody>
      </p:sp>
      <p:sp>
        <p:nvSpPr>
          <p:cNvPr id="62" name="Скругленный прямоугольник 61"/>
          <p:cNvSpPr/>
          <p:nvPr/>
        </p:nvSpPr>
        <p:spPr>
          <a:xfrm>
            <a:off x="1672715" y="4802184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</a:t>
            </a:r>
            <a:endParaRPr lang="ru-RU" dirty="0"/>
          </a:p>
        </p:txBody>
      </p:sp>
      <p:sp>
        <p:nvSpPr>
          <p:cNvPr id="63" name="Скругленный прямоугольник 62"/>
          <p:cNvSpPr/>
          <p:nvPr/>
        </p:nvSpPr>
        <p:spPr>
          <a:xfrm>
            <a:off x="2145620" y="4802184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</a:t>
            </a:r>
            <a:endParaRPr lang="ru-RU" dirty="0"/>
          </a:p>
        </p:txBody>
      </p:sp>
      <p:sp>
        <p:nvSpPr>
          <p:cNvPr id="64" name="Скругленный прямоугольник 63"/>
          <p:cNvSpPr/>
          <p:nvPr/>
        </p:nvSpPr>
        <p:spPr>
          <a:xfrm>
            <a:off x="2618525" y="4802184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</a:t>
            </a:r>
            <a:endParaRPr lang="ru-RU" dirty="0"/>
          </a:p>
        </p:txBody>
      </p:sp>
      <p:sp>
        <p:nvSpPr>
          <p:cNvPr id="65" name="Скругленный прямоугольник 64"/>
          <p:cNvSpPr/>
          <p:nvPr/>
        </p:nvSpPr>
        <p:spPr>
          <a:xfrm>
            <a:off x="3091430" y="4802184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Ё</a:t>
            </a:r>
            <a:endParaRPr lang="ru-RU" dirty="0"/>
          </a:p>
        </p:txBody>
      </p:sp>
      <p:sp>
        <p:nvSpPr>
          <p:cNvPr id="66" name="Скругленный прямоугольник 65"/>
          <p:cNvSpPr/>
          <p:nvPr/>
        </p:nvSpPr>
        <p:spPr>
          <a:xfrm>
            <a:off x="3564335" y="4787968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Ж</a:t>
            </a:r>
            <a:endParaRPr lang="ru-RU" dirty="0"/>
          </a:p>
        </p:txBody>
      </p:sp>
      <p:sp>
        <p:nvSpPr>
          <p:cNvPr id="70" name="Скругленный прямоугольник 69"/>
          <p:cNvSpPr/>
          <p:nvPr/>
        </p:nvSpPr>
        <p:spPr>
          <a:xfrm>
            <a:off x="4037240" y="4787968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</a:t>
            </a:r>
            <a:endParaRPr lang="ru-RU" dirty="0"/>
          </a:p>
        </p:txBody>
      </p:sp>
      <p:sp>
        <p:nvSpPr>
          <p:cNvPr id="71" name="Скругленный прямоугольник 70"/>
          <p:cNvSpPr/>
          <p:nvPr/>
        </p:nvSpPr>
        <p:spPr>
          <a:xfrm>
            <a:off x="4510145" y="4802781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</a:t>
            </a:r>
            <a:endParaRPr lang="ru-RU" dirty="0"/>
          </a:p>
        </p:txBody>
      </p:sp>
      <p:sp>
        <p:nvSpPr>
          <p:cNvPr id="72" name="Скругленный прямоугольник 71"/>
          <p:cNvSpPr/>
          <p:nvPr/>
        </p:nvSpPr>
        <p:spPr>
          <a:xfrm>
            <a:off x="254000" y="5267536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</a:t>
            </a:r>
            <a:endParaRPr lang="ru-RU" dirty="0"/>
          </a:p>
        </p:txBody>
      </p:sp>
      <p:sp>
        <p:nvSpPr>
          <p:cNvPr id="74" name="Скругленный прямоугольник 73"/>
          <p:cNvSpPr/>
          <p:nvPr/>
        </p:nvSpPr>
        <p:spPr>
          <a:xfrm>
            <a:off x="726905" y="5267536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</a:t>
            </a:r>
            <a:endParaRPr lang="ru-RU" dirty="0"/>
          </a:p>
        </p:txBody>
      </p:sp>
      <p:sp>
        <p:nvSpPr>
          <p:cNvPr id="75" name="Скругленный прямоугольник 74"/>
          <p:cNvSpPr/>
          <p:nvPr/>
        </p:nvSpPr>
        <p:spPr>
          <a:xfrm>
            <a:off x="1199810" y="5267536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</a:t>
            </a:r>
          </a:p>
        </p:txBody>
      </p:sp>
      <p:sp>
        <p:nvSpPr>
          <p:cNvPr id="76" name="Скругленный прямоугольник 75"/>
          <p:cNvSpPr/>
          <p:nvPr/>
        </p:nvSpPr>
        <p:spPr>
          <a:xfrm>
            <a:off x="1672715" y="5267536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</a:t>
            </a:r>
            <a:endParaRPr lang="ru-RU" dirty="0"/>
          </a:p>
        </p:txBody>
      </p:sp>
      <p:sp>
        <p:nvSpPr>
          <p:cNvPr id="77" name="Скругленный прямоугольник 76"/>
          <p:cNvSpPr/>
          <p:nvPr/>
        </p:nvSpPr>
        <p:spPr>
          <a:xfrm>
            <a:off x="2145620" y="5267536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</a:t>
            </a:r>
            <a:endParaRPr lang="ru-RU" dirty="0"/>
          </a:p>
        </p:txBody>
      </p:sp>
      <p:sp>
        <p:nvSpPr>
          <p:cNvPr id="78" name="Скругленный прямоугольник 77"/>
          <p:cNvSpPr/>
          <p:nvPr/>
        </p:nvSpPr>
        <p:spPr>
          <a:xfrm>
            <a:off x="2618525" y="5267536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</a:t>
            </a:r>
            <a:endParaRPr lang="ru-RU" dirty="0"/>
          </a:p>
        </p:txBody>
      </p:sp>
      <p:sp>
        <p:nvSpPr>
          <p:cNvPr id="79" name="Скругленный прямоугольник 78"/>
          <p:cNvSpPr/>
          <p:nvPr/>
        </p:nvSpPr>
        <p:spPr>
          <a:xfrm>
            <a:off x="3091430" y="5267536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</a:t>
            </a:r>
            <a:endParaRPr lang="ru-RU" dirty="0"/>
          </a:p>
        </p:txBody>
      </p:sp>
      <p:sp>
        <p:nvSpPr>
          <p:cNvPr id="80" name="Скругленный прямоугольник 79"/>
          <p:cNvSpPr/>
          <p:nvPr/>
        </p:nvSpPr>
        <p:spPr>
          <a:xfrm>
            <a:off x="3564335" y="5267536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</a:t>
            </a:r>
            <a:endParaRPr lang="ru-RU" dirty="0"/>
          </a:p>
        </p:txBody>
      </p:sp>
      <p:sp>
        <p:nvSpPr>
          <p:cNvPr id="81" name="Скругленный прямоугольник 80"/>
          <p:cNvSpPr/>
          <p:nvPr/>
        </p:nvSpPr>
        <p:spPr>
          <a:xfrm>
            <a:off x="254000" y="5734081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Х</a:t>
            </a:r>
            <a:endParaRPr lang="ru-RU" dirty="0"/>
          </a:p>
        </p:txBody>
      </p:sp>
      <p:sp>
        <p:nvSpPr>
          <p:cNvPr id="82" name="Скругленный прямоугольник 81"/>
          <p:cNvSpPr/>
          <p:nvPr/>
        </p:nvSpPr>
        <p:spPr>
          <a:xfrm>
            <a:off x="4037240" y="5267536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</a:t>
            </a:r>
            <a:endParaRPr lang="ru-RU" dirty="0"/>
          </a:p>
        </p:txBody>
      </p:sp>
      <p:sp>
        <p:nvSpPr>
          <p:cNvPr id="83" name="Скругленный прямоугольник 82"/>
          <p:cNvSpPr/>
          <p:nvPr/>
        </p:nvSpPr>
        <p:spPr>
          <a:xfrm>
            <a:off x="726905" y="5734081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</a:t>
            </a:r>
            <a:endParaRPr lang="ru-RU" dirty="0"/>
          </a:p>
        </p:txBody>
      </p:sp>
      <p:sp>
        <p:nvSpPr>
          <p:cNvPr id="84" name="Скругленный прямоугольник 83"/>
          <p:cNvSpPr/>
          <p:nvPr/>
        </p:nvSpPr>
        <p:spPr>
          <a:xfrm>
            <a:off x="1199810" y="5734081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</a:t>
            </a:r>
            <a:endParaRPr lang="ru-RU" dirty="0"/>
          </a:p>
        </p:txBody>
      </p:sp>
      <p:sp>
        <p:nvSpPr>
          <p:cNvPr id="85" name="Скругленный прямоугольник 84"/>
          <p:cNvSpPr/>
          <p:nvPr/>
        </p:nvSpPr>
        <p:spPr>
          <a:xfrm>
            <a:off x="2145620" y="5732888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Щ</a:t>
            </a:r>
            <a:endParaRPr lang="ru-RU" dirty="0"/>
          </a:p>
        </p:txBody>
      </p:sp>
      <p:sp>
        <p:nvSpPr>
          <p:cNvPr id="86" name="Скругленный прямоугольник 85"/>
          <p:cNvSpPr/>
          <p:nvPr/>
        </p:nvSpPr>
        <p:spPr>
          <a:xfrm>
            <a:off x="1672715" y="5732888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</a:t>
            </a:r>
            <a:endParaRPr lang="ru-RU" dirty="0"/>
          </a:p>
        </p:txBody>
      </p:sp>
      <p:sp>
        <p:nvSpPr>
          <p:cNvPr id="87" name="Скругленный прямоугольник 86"/>
          <p:cNvSpPr/>
          <p:nvPr/>
        </p:nvSpPr>
        <p:spPr>
          <a:xfrm>
            <a:off x="3091430" y="5720462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Ы</a:t>
            </a:r>
            <a:endParaRPr lang="ru-RU" dirty="0"/>
          </a:p>
        </p:txBody>
      </p:sp>
      <p:sp>
        <p:nvSpPr>
          <p:cNvPr id="88" name="Скругленный прямоугольник 87"/>
          <p:cNvSpPr/>
          <p:nvPr/>
        </p:nvSpPr>
        <p:spPr>
          <a:xfrm>
            <a:off x="2618525" y="5720462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Ъ</a:t>
            </a:r>
            <a:endParaRPr lang="ru-RU" dirty="0"/>
          </a:p>
        </p:txBody>
      </p:sp>
      <p:sp>
        <p:nvSpPr>
          <p:cNvPr id="89" name="Скругленный прямоугольник 88"/>
          <p:cNvSpPr/>
          <p:nvPr/>
        </p:nvSpPr>
        <p:spPr>
          <a:xfrm>
            <a:off x="4504573" y="5267536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</a:t>
            </a:r>
            <a:endParaRPr lang="ru-RU" dirty="0"/>
          </a:p>
        </p:txBody>
      </p:sp>
      <p:sp>
        <p:nvSpPr>
          <p:cNvPr id="90" name="Скругленный прямоугольник 89"/>
          <p:cNvSpPr/>
          <p:nvPr/>
        </p:nvSpPr>
        <p:spPr>
          <a:xfrm>
            <a:off x="3564335" y="5732888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Ь</a:t>
            </a:r>
            <a:endParaRPr lang="ru-RU" dirty="0"/>
          </a:p>
        </p:txBody>
      </p:sp>
      <p:sp>
        <p:nvSpPr>
          <p:cNvPr id="91" name="Скругленный прямоугольник 90"/>
          <p:cNvSpPr/>
          <p:nvPr/>
        </p:nvSpPr>
        <p:spPr>
          <a:xfrm>
            <a:off x="5063753" y="4814610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Й</a:t>
            </a:r>
            <a:endParaRPr lang="ru-RU" dirty="0"/>
          </a:p>
        </p:txBody>
      </p:sp>
      <p:sp>
        <p:nvSpPr>
          <p:cNvPr id="92" name="Скругленный прямоугольник 91"/>
          <p:cNvSpPr/>
          <p:nvPr/>
        </p:nvSpPr>
        <p:spPr>
          <a:xfrm>
            <a:off x="4037240" y="5720462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</a:t>
            </a:r>
            <a:endParaRPr lang="ru-RU" dirty="0"/>
          </a:p>
        </p:txBody>
      </p:sp>
      <p:sp>
        <p:nvSpPr>
          <p:cNvPr id="93" name="Скругленный прямоугольник 92"/>
          <p:cNvSpPr/>
          <p:nvPr/>
        </p:nvSpPr>
        <p:spPr>
          <a:xfrm>
            <a:off x="4504573" y="5720462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Ю</a:t>
            </a:r>
            <a:endParaRPr lang="ru-RU" dirty="0"/>
          </a:p>
        </p:txBody>
      </p:sp>
      <p:sp>
        <p:nvSpPr>
          <p:cNvPr id="94" name="Скругленный прямоугольник 93"/>
          <p:cNvSpPr/>
          <p:nvPr/>
        </p:nvSpPr>
        <p:spPr>
          <a:xfrm>
            <a:off x="5039793" y="5720462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</a:t>
            </a:r>
            <a:endParaRPr lang="ru-RU" dirty="0"/>
          </a:p>
        </p:txBody>
      </p:sp>
      <p:sp>
        <p:nvSpPr>
          <p:cNvPr id="103" name="Скругленный прямоугольник 102"/>
          <p:cNvSpPr/>
          <p:nvPr/>
        </p:nvSpPr>
        <p:spPr>
          <a:xfrm>
            <a:off x="5039793" y="5267536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</a:t>
            </a:r>
            <a:endParaRPr lang="ru-RU" dirty="0"/>
          </a:p>
        </p:txBody>
      </p:sp>
      <p:sp>
        <p:nvSpPr>
          <p:cNvPr id="104" name="Скругленный прямоугольник 103"/>
          <p:cNvSpPr/>
          <p:nvPr/>
        </p:nvSpPr>
        <p:spPr>
          <a:xfrm>
            <a:off x="277460" y="4814610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105" name="Скругленный прямоугольник 104"/>
          <p:cNvSpPr/>
          <p:nvPr/>
        </p:nvSpPr>
        <p:spPr>
          <a:xfrm>
            <a:off x="265730" y="4800991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106" name="Скругленный прямоугольник 105"/>
          <p:cNvSpPr/>
          <p:nvPr/>
        </p:nvSpPr>
        <p:spPr>
          <a:xfrm>
            <a:off x="259865" y="4802184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108" name="Скругленный прямоугольник 107"/>
          <p:cNvSpPr/>
          <p:nvPr/>
        </p:nvSpPr>
        <p:spPr>
          <a:xfrm>
            <a:off x="726905" y="4800991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</a:t>
            </a:r>
            <a:endParaRPr lang="ru-RU" dirty="0"/>
          </a:p>
        </p:txBody>
      </p:sp>
      <p:sp>
        <p:nvSpPr>
          <p:cNvPr id="109" name="Скругленный прямоугольник 108"/>
          <p:cNvSpPr/>
          <p:nvPr/>
        </p:nvSpPr>
        <p:spPr>
          <a:xfrm>
            <a:off x="2145620" y="4814610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</a:t>
            </a:r>
            <a:endParaRPr lang="ru-RU" dirty="0"/>
          </a:p>
        </p:txBody>
      </p:sp>
      <p:sp>
        <p:nvSpPr>
          <p:cNvPr id="110" name="Скругленный прямоугольник 109"/>
          <p:cNvSpPr/>
          <p:nvPr/>
        </p:nvSpPr>
        <p:spPr>
          <a:xfrm>
            <a:off x="2630255" y="4793338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</a:t>
            </a:r>
            <a:endParaRPr lang="ru-RU" dirty="0"/>
          </a:p>
        </p:txBody>
      </p:sp>
      <p:sp>
        <p:nvSpPr>
          <p:cNvPr id="111" name="Скругленный прямоугольник 110"/>
          <p:cNvSpPr/>
          <p:nvPr/>
        </p:nvSpPr>
        <p:spPr>
          <a:xfrm>
            <a:off x="2606795" y="4787968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</a:t>
            </a:r>
            <a:endParaRPr lang="ru-RU" dirty="0"/>
          </a:p>
        </p:txBody>
      </p:sp>
      <p:sp>
        <p:nvSpPr>
          <p:cNvPr id="112" name="Скругленный прямоугольник 111"/>
          <p:cNvSpPr/>
          <p:nvPr/>
        </p:nvSpPr>
        <p:spPr>
          <a:xfrm>
            <a:off x="2630255" y="4806659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Е</a:t>
            </a:r>
            <a:endParaRPr lang="ru-RU" dirty="0"/>
          </a:p>
        </p:txBody>
      </p:sp>
      <p:sp>
        <p:nvSpPr>
          <p:cNvPr id="113" name="Скругленный прямоугольник 112"/>
          <p:cNvSpPr/>
          <p:nvPr/>
        </p:nvSpPr>
        <p:spPr>
          <a:xfrm>
            <a:off x="4521875" y="4787968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</a:t>
            </a:r>
            <a:endParaRPr lang="ru-RU" dirty="0"/>
          </a:p>
        </p:txBody>
      </p:sp>
      <p:sp>
        <p:nvSpPr>
          <p:cNvPr id="114" name="Скругленный прямоугольник 113"/>
          <p:cNvSpPr/>
          <p:nvPr/>
        </p:nvSpPr>
        <p:spPr>
          <a:xfrm>
            <a:off x="4498415" y="4787968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</a:t>
            </a:r>
            <a:endParaRPr lang="ru-RU" dirty="0"/>
          </a:p>
        </p:txBody>
      </p:sp>
      <p:sp>
        <p:nvSpPr>
          <p:cNvPr id="115" name="Скругленный прямоугольник 114"/>
          <p:cNvSpPr/>
          <p:nvPr/>
        </p:nvSpPr>
        <p:spPr>
          <a:xfrm>
            <a:off x="726905" y="5267536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</a:t>
            </a:r>
            <a:endParaRPr lang="ru-RU" dirty="0"/>
          </a:p>
        </p:txBody>
      </p:sp>
      <p:sp>
        <p:nvSpPr>
          <p:cNvPr id="117" name="Скругленный прямоугольник 116"/>
          <p:cNvSpPr/>
          <p:nvPr/>
        </p:nvSpPr>
        <p:spPr>
          <a:xfrm>
            <a:off x="1672715" y="5267536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</a:t>
            </a:r>
            <a:endParaRPr lang="ru-RU" dirty="0"/>
          </a:p>
        </p:txBody>
      </p:sp>
      <p:sp>
        <p:nvSpPr>
          <p:cNvPr id="118" name="Скругленный прямоугольник 117"/>
          <p:cNvSpPr/>
          <p:nvPr/>
        </p:nvSpPr>
        <p:spPr>
          <a:xfrm>
            <a:off x="1667143" y="5267536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</a:t>
            </a:r>
            <a:endParaRPr lang="ru-RU" dirty="0"/>
          </a:p>
        </p:txBody>
      </p:sp>
      <p:sp>
        <p:nvSpPr>
          <p:cNvPr id="119" name="Скругленный прямоугольник 118"/>
          <p:cNvSpPr/>
          <p:nvPr/>
        </p:nvSpPr>
        <p:spPr>
          <a:xfrm>
            <a:off x="2151192" y="5267536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</a:t>
            </a:r>
            <a:endParaRPr lang="ru-RU" dirty="0"/>
          </a:p>
        </p:txBody>
      </p:sp>
      <p:sp>
        <p:nvSpPr>
          <p:cNvPr id="120" name="Скругленный прямоугольник 119"/>
          <p:cNvSpPr/>
          <p:nvPr/>
        </p:nvSpPr>
        <p:spPr>
          <a:xfrm>
            <a:off x="2140048" y="5255110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</a:t>
            </a:r>
            <a:endParaRPr lang="ru-RU" dirty="0"/>
          </a:p>
        </p:txBody>
      </p:sp>
      <p:sp>
        <p:nvSpPr>
          <p:cNvPr id="121" name="Скругленный прямоугольник 120"/>
          <p:cNvSpPr/>
          <p:nvPr/>
        </p:nvSpPr>
        <p:spPr>
          <a:xfrm>
            <a:off x="3091430" y="5255110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</a:t>
            </a:r>
            <a:endParaRPr lang="ru-RU" dirty="0"/>
          </a:p>
        </p:txBody>
      </p:sp>
      <p:sp>
        <p:nvSpPr>
          <p:cNvPr id="122" name="Скругленный прямоугольник 121"/>
          <p:cNvSpPr/>
          <p:nvPr/>
        </p:nvSpPr>
        <p:spPr>
          <a:xfrm>
            <a:off x="3067508" y="5267536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</a:t>
            </a:r>
            <a:endParaRPr lang="ru-RU" dirty="0"/>
          </a:p>
        </p:txBody>
      </p:sp>
      <p:sp>
        <p:nvSpPr>
          <p:cNvPr id="123" name="Скругленный прямоугольник 122"/>
          <p:cNvSpPr/>
          <p:nvPr/>
        </p:nvSpPr>
        <p:spPr>
          <a:xfrm>
            <a:off x="3079469" y="5267536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</a:t>
            </a:r>
            <a:endParaRPr lang="ru-RU" dirty="0"/>
          </a:p>
        </p:txBody>
      </p:sp>
      <p:sp>
        <p:nvSpPr>
          <p:cNvPr id="124" name="Скругленный прямоугольник 123"/>
          <p:cNvSpPr/>
          <p:nvPr/>
        </p:nvSpPr>
        <p:spPr>
          <a:xfrm>
            <a:off x="4037240" y="5255110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</a:t>
            </a:r>
            <a:endParaRPr lang="ru-RU" dirty="0"/>
          </a:p>
        </p:txBody>
      </p:sp>
      <p:sp>
        <p:nvSpPr>
          <p:cNvPr id="125" name="Скругленный прямоугольник 124"/>
          <p:cNvSpPr/>
          <p:nvPr/>
        </p:nvSpPr>
        <p:spPr>
          <a:xfrm>
            <a:off x="4498415" y="5732888"/>
            <a:ext cx="324000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84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75</Words>
  <Application>Microsoft Office PowerPoint</Application>
  <PresentationFormat>Широкоэкранный</PresentationFormat>
  <Paragraphs>349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Охлоповский Николай</dc:creator>
  <cp:lastModifiedBy>Охлоповский Николай</cp:lastModifiedBy>
  <cp:revision>9</cp:revision>
  <dcterms:created xsi:type="dcterms:W3CDTF">2024-04-12T14:10:33Z</dcterms:created>
  <dcterms:modified xsi:type="dcterms:W3CDTF">2024-04-12T15:49:53Z</dcterms:modified>
</cp:coreProperties>
</file>