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purl.oclc.org/ooxml/drawingml/main" xmlns:r="http://purl.oclc.org/ooxml/officeDocument/relationships" xmlns:p="http://purl.oclc.org/ooxml/presentationml/main">
  <p:cmAuthor id="1" name="Охлоповский Николай" initials="ОН" lastIdx="1" clrIdx="0">
    <p:extLst>
      <p:ext uri="{19B8F6BF-5375-455C-9EA6-DF929625EA0E}">
        <p15:presenceInfo xmlns:p15="http://schemas.microsoft.com/office/powerpoint/2012/main" userId="cfa24b87290e9287" providerId="Windows Live"/>
      </p:ext>
    </p:extLst>
  </p:cmAuthor>
</p:cmAuthorLst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.987%" autoAdjust="0"/>
    <p:restoredTop sz="94.66%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commentAuthors" Target="commentAuthors.xml"/><Relationship Id="rId7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heme" Target="theme/theme1.xml"/><Relationship Id="rId5" Type="http://purl.oclc.org/ooxml/officeDocument/relationships/viewProps" Target="viewProps.xml"/><Relationship Id="rId4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7225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5054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7453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08868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9361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32281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20840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14528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53799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98109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64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77A988E-467D-4AF6-A570-DD5BF16ED97F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«Создание кроссворда по теме «Компьютерные сети» в программе </a:t>
            </a:r>
            <a:r>
              <a:rPr lang="ru-RU" sz="3600" dirty="0" err="1" smtClean="0"/>
              <a:t>PowerPoint</a:t>
            </a:r>
            <a:r>
              <a:rPr lang="ru-RU" sz="3600" dirty="0" smtClean="0"/>
              <a:t>»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8391" y="2468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  </a:t>
            </a:r>
            <a:endParaRPr lang="ru-RU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65359"/>
              </p:ext>
            </p:extLst>
          </p:nvPr>
        </p:nvGraphicFramePr>
        <p:xfrm>
          <a:off x="507069" y="2919476"/>
          <a:ext cx="3995321" cy="2992193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400674">
                  <a:extLst>
                    <a:ext uri="{9D8B030D-6E8A-4147-A177-3AD203B41FA5}">
                      <a16:colId xmlns:a16="http://schemas.microsoft.com/office/drawing/2014/main" val="79230036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209009211"/>
                    </a:ext>
                  </a:extLst>
                </a:gridCol>
                <a:gridCol w="335859">
                  <a:extLst>
                    <a:ext uri="{9D8B030D-6E8A-4147-A177-3AD203B41FA5}">
                      <a16:colId xmlns:a16="http://schemas.microsoft.com/office/drawing/2014/main" val="2889009423"/>
                    </a:ext>
                  </a:extLst>
                </a:gridCol>
                <a:gridCol w="465489">
                  <a:extLst>
                    <a:ext uri="{9D8B030D-6E8A-4147-A177-3AD203B41FA5}">
                      <a16:colId xmlns:a16="http://schemas.microsoft.com/office/drawing/2014/main" val="3003827654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4070477888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415030913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3440081569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3910507498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398854134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58055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14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1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62820"/>
                  </a:ext>
                </a:extLst>
              </a:tr>
              <a:tr h="396313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7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3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3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7184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11064" y="1817792"/>
            <a:ext cx="20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ГОРИЗОНТАЛИ: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98121" y="2206164"/>
            <a:ext cx="4826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1.</a:t>
            </a:r>
            <a:r>
              <a:rPr lang="ru-RU" sz="1400" dirty="0"/>
              <a:t> </a:t>
            </a:r>
            <a:r>
              <a:rPr lang="ru-RU" sz="1400" dirty="0" smtClean="0"/>
              <a:t>Цифровая </a:t>
            </a:r>
            <a:r>
              <a:rPr lang="ru-RU" sz="1400" dirty="0"/>
              <a:t>система хранения, которая выполняет объединение и согласование больших объемов данных из разных </a:t>
            </a:r>
            <a:r>
              <a:rPr lang="ru-RU" sz="1400" dirty="0" smtClean="0"/>
              <a:t>источников- это…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52875" y="2963868"/>
            <a:ext cx="4447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3</a:t>
            </a:r>
            <a:r>
              <a:rPr lang="ru-RU" sz="1400" dirty="0" smtClean="0"/>
              <a:t>.Графическое изображение </a:t>
            </a:r>
            <a:r>
              <a:rPr lang="ru-RU" sz="1400" dirty="0"/>
              <a:t>рекламного характера, аналогичное рекламному модулю в прессе. Может быть как статичным изображением или даже </a:t>
            </a:r>
            <a:r>
              <a:rPr lang="ru-RU" sz="1400" dirty="0" smtClean="0"/>
              <a:t>текстом-это…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52875" y="3930575"/>
            <a:ext cx="43678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4.</a:t>
            </a:r>
            <a:r>
              <a:rPr lang="ru-RU" sz="1200" dirty="0"/>
              <a:t> </a:t>
            </a:r>
            <a:r>
              <a:rPr lang="ru-RU" sz="1200" dirty="0" smtClean="0"/>
              <a:t>Э</a:t>
            </a:r>
            <a:r>
              <a:rPr lang="ru-RU" sz="1400" dirty="0" smtClean="0"/>
              <a:t>лектронно-вычислительная </a:t>
            </a:r>
            <a:r>
              <a:rPr lang="ru-RU" sz="1400" dirty="0"/>
              <a:t>машина, обрабатывающая и хранящая информацию, производящая вычисления и передающая результаты этих вычислений под управлением заложенных программ.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3871" y="5222960"/>
            <a:ext cx="179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ВЕРТИКАЛИ: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7052875" y="5690973"/>
            <a:ext cx="4226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2.</a:t>
            </a:r>
            <a:r>
              <a:rPr lang="ru-RU" sz="1400" dirty="0" smtClean="0"/>
              <a:t>Глобальная </a:t>
            </a:r>
            <a:r>
              <a:rPr lang="ru-RU" sz="1400" dirty="0"/>
              <a:t>компьютерная сеть, которая по протоколу </a:t>
            </a:r>
            <a:r>
              <a:rPr lang="ru-RU" sz="1400" dirty="0" smtClean="0"/>
              <a:t>IP </a:t>
            </a:r>
            <a:r>
              <a:rPr lang="ru-RU" sz="1400" dirty="0"/>
              <a:t>объединяет сети различных регионов, государств, научных организаций в одну общую сеть.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6791"/>
              </p:ext>
            </p:extLst>
          </p:nvPr>
        </p:nvGraphicFramePr>
        <p:xfrm>
          <a:off x="3310828" y="2585604"/>
          <a:ext cx="381000" cy="323850"/>
        </p:xfrm>
        <a:graphic>
          <a:graphicData uri="http://purl.oclc.org/ooxml/drawingml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93026189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r>
                        <a:rPr lang="ru-RU" sz="1800" b="1" baseline="30%" dirty="0" smtClean="0"/>
                        <a:t>2</a:t>
                      </a:r>
                      <a:endParaRPr lang="ru-RU" sz="1800" b="1" baseline="30%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62165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5748" y="29583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baseline="76%" dirty="0" smtClean="0"/>
              <a:t>1</a:t>
            </a:r>
            <a:r>
              <a:rPr lang="ru-RU" b="1" dirty="0" smtClean="0"/>
              <a:t>Х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4052" y="2944828"/>
            <a:ext cx="7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24687" y="292744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А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130192" y="29448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32267" y="294482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954025" y="29381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Л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347197" y="293239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701014" y="294482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Щ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24733" y="29583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Е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30103" y="33057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358397" y="55463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51985" y="40807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Е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351985" y="44834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343742" y="484438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51985" y="520143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Е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343742" y="37013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34285" y="407068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baseline="76%" dirty="0" smtClean="0"/>
              <a:t>3</a:t>
            </a:r>
            <a:r>
              <a:rPr lang="ru-RU" b="1" dirty="0" smtClean="0"/>
              <a:t>Б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156267" y="405842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А</a:t>
            </a:r>
            <a:endParaRPr lang="ru-R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20717" y="406127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20079" y="405842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</a:t>
            </a:r>
            <a:endParaRPr lang="ru-R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0261" y="520143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baseline="76%" dirty="0" smtClean="0"/>
              <a:t>4</a:t>
            </a:r>
            <a:r>
              <a:rPr lang="ru-RU" b="1" dirty="0" smtClean="0"/>
              <a:t>К</a:t>
            </a:r>
            <a:endParaRPr lang="ru-R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72337" y="40584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</a:t>
            </a:r>
            <a:endParaRPr lang="ru-R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33276" y="519743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</a:t>
            </a:r>
            <a:endParaRPr lang="ru-R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294059" y="519743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</a:t>
            </a:r>
            <a:endParaRPr lang="ru-R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08637" y="517700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</a:t>
            </a:r>
            <a:endParaRPr lang="ru-RU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152046" y="5164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Ь</a:t>
            </a:r>
            <a:endParaRPr lang="ru-RU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495264" y="517700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Ю</a:t>
            </a:r>
            <a:endParaRPr lang="ru-RU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975211" y="519736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</a:t>
            </a:r>
            <a:endParaRPr lang="ru-RU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766989" y="51793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7919087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%"/>
                                  </p:iterate>
                                  <p:childTnLst>
                                    <p:set>
                                      <p:cBhvr override="childStyle">
                                        <p:cTn id="42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49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99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49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99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49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99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49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990"/>
                            </p:stCondLst>
                            <p:childTnLst>
                              <p:par>
                                <p:cTn id="72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%"/>
                                  </p:iterate>
                                  <p:childTnLst>
                                    <p:set>
                                      <p:cBhvr override="childStyle">
                                        <p:cTn id="7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46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96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46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96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846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960"/>
                            </p:stCondLst>
                            <p:childTnLst>
                              <p:par>
                                <p:cTn id="9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%"/>
                                  </p:iterate>
                                  <p:childTnLst>
                                    <p:set>
                                      <p:cBhvr override="childStyle">
                                        <p:cTn id="96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61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11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61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11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61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11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661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711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7610"/>
                            </p:stCondLst>
                            <p:childTnLst>
                              <p:par>
                                <p:cTn id="130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%"/>
                                  </p:iterate>
                                  <p:childTnLst>
                                    <p:set>
                                      <p:cBhvr override="childStyle">
                                        <p:cTn id="1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theme/theme1.xml><?xml version="1.0" encoding="utf-8"?>
<a:theme xmlns:a="http://purl.oclc.org/ooxml/drawingml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261</TotalTime>
  <Words>133</Words>
  <Application>Microsoft Office PowerPoint</Application>
  <PresentationFormat>Широкоэкранный</PresentationFormat>
  <Paragraphs>38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«Создание кроссворда по теме «Компьютерные сети» в программе PowerPoint»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Kab-35-6</dc:creator>
  <cp:lastModifiedBy>Охлоповский Николай</cp:lastModifiedBy>
  <cp:revision>27</cp:revision>
  <dcterms:created xsi:type="dcterms:W3CDTF">2024-04-19T06:57:21Z</dcterms:created>
  <dcterms:modified xsi:type="dcterms:W3CDTF">2024-04-29T11:50:33Z</dcterms:modified>
</cp:coreProperties>
</file>