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хлоповский Николай" initials="ОН" lastIdx="1" clrIdx="0">
    <p:extLst>
      <p:ext uri="{19B8F6BF-5375-455C-9EA6-DF929625EA0E}">
        <p15:presenceInfo xmlns:p15="http://schemas.microsoft.com/office/powerpoint/2012/main" userId="cfa24b87290e92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516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51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5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5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0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33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04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2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1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54A08-D87B-448F-85A3-89DD8128A1B1}" type="datetimeFigureOut">
              <a:rPr lang="ru-RU" smtClean="0"/>
              <a:t>10.03.2024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DA6E-F8DE-4D1A-86D1-A67BDC627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7016" y="1254369"/>
            <a:ext cx="2545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Кроссворд</a:t>
            </a:r>
            <a:endParaRPr lang="ru-RU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3722" y="2227385"/>
            <a:ext cx="483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/>
              <a:t>На тему: «Компьютерные Сети»</a:t>
            </a:r>
            <a:endParaRPr lang="ru-RU" sz="24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404339" y="4056185"/>
            <a:ext cx="342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Студента: </a:t>
            </a:r>
            <a:r>
              <a:rPr lang="ru-RU" dirty="0" err="1" smtClean="0"/>
              <a:t>Охлоповского</a:t>
            </a:r>
            <a:r>
              <a:rPr lang="ru-RU" dirty="0" smtClean="0"/>
              <a:t> Николая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371066" y="4425517"/>
            <a:ext cx="128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115 группы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7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3448"/>
              </p:ext>
            </p:extLst>
          </p:nvPr>
        </p:nvGraphicFramePr>
        <p:xfrm>
          <a:off x="139069" y="1594334"/>
          <a:ext cx="4034338" cy="5172228"/>
        </p:xfrm>
        <a:graphic>
          <a:graphicData uri="http://schemas.openxmlformats.org/drawingml/2006/table">
            <a:tbl>
              <a:tblPr firstRow="1" firstCol="1" bandRow="1"/>
              <a:tblGrid>
                <a:gridCol w="237314">
                  <a:extLst>
                    <a:ext uri="{9D8B030D-6E8A-4147-A177-3AD203B41FA5}">
                      <a16:colId xmlns:a16="http://schemas.microsoft.com/office/drawing/2014/main" val="1485201793"/>
                    </a:ext>
                  </a:extLst>
                </a:gridCol>
                <a:gridCol w="221494">
                  <a:extLst>
                    <a:ext uri="{9D8B030D-6E8A-4147-A177-3AD203B41FA5}">
                      <a16:colId xmlns:a16="http://schemas.microsoft.com/office/drawing/2014/main" val="2043663686"/>
                    </a:ext>
                  </a:extLst>
                </a:gridCol>
                <a:gridCol w="253134">
                  <a:extLst>
                    <a:ext uri="{9D8B030D-6E8A-4147-A177-3AD203B41FA5}">
                      <a16:colId xmlns:a16="http://schemas.microsoft.com/office/drawing/2014/main" val="2547751575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1681235048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4061058161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3424551815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3184832880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2869646738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2390926613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3369820100"/>
                    </a:ext>
                  </a:extLst>
                </a:gridCol>
                <a:gridCol w="237314">
                  <a:extLst>
                    <a:ext uri="{9D8B030D-6E8A-4147-A177-3AD203B41FA5}">
                      <a16:colId xmlns:a16="http://schemas.microsoft.com/office/drawing/2014/main" val="744859883"/>
                    </a:ext>
                  </a:extLst>
                </a:gridCol>
                <a:gridCol w="239862">
                  <a:extLst>
                    <a:ext uri="{9D8B030D-6E8A-4147-A177-3AD203B41FA5}">
                      <a16:colId xmlns:a16="http://schemas.microsoft.com/office/drawing/2014/main" val="3960680846"/>
                    </a:ext>
                  </a:extLst>
                </a:gridCol>
                <a:gridCol w="234766">
                  <a:extLst>
                    <a:ext uri="{9D8B030D-6E8A-4147-A177-3AD203B41FA5}">
                      <a16:colId xmlns:a16="http://schemas.microsoft.com/office/drawing/2014/main" val="4132825191"/>
                    </a:ext>
                  </a:extLst>
                </a:gridCol>
                <a:gridCol w="281049">
                  <a:extLst>
                    <a:ext uri="{9D8B030D-6E8A-4147-A177-3AD203B41FA5}">
                      <a16:colId xmlns:a16="http://schemas.microsoft.com/office/drawing/2014/main" val="294288597"/>
                    </a:ext>
                  </a:extLst>
                </a:gridCol>
                <a:gridCol w="193579">
                  <a:extLst>
                    <a:ext uri="{9D8B030D-6E8A-4147-A177-3AD203B41FA5}">
                      <a16:colId xmlns:a16="http://schemas.microsoft.com/office/drawing/2014/main" val="3722401361"/>
                    </a:ext>
                  </a:extLst>
                </a:gridCol>
                <a:gridCol w="240175">
                  <a:extLst>
                    <a:ext uri="{9D8B030D-6E8A-4147-A177-3AD203B41FA5}">
                      <a16:colId xmlns:a16="http://schemas.microsoft.com/office/drawing/2014/main" val="53518178"/>
                    </a:ext>
                  </a:extLst>
                </a:gridCol>
                <a:gridCol w="234453">
                  <a:extLst>
                    <a:ext uri="{9D8B030D-6E8A-4147-A177-3AD203B41FA5}">
                      <a16:colId xmlns:a16="http://schemas.microsoft.com/office/drawing/2014/main" val="3042861949"/>
                    </a:ext>
                  </a:extLst>
                </a:gridCol>
              </a:tblGrid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143965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44869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40325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8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89027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98311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273977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34726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39501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952187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486137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708657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40999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38855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ru-RU" sz="800" b="1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34564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449169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ru-RU" sz="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991781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134795"/>
                  </a:ext>
                </a:extLst>
              </a:tr>
              <a:tr h="2873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185991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5934"/>
              </p:ext>
            </p:extLst>
          </p:nvPr>
        </p:nvGraphicFramePr>
        <p:xfrm>
          <a:off x="3950308" y="1881615"/>
          <a:ext cx="246176" cy="849861"/>
        </p:xfrm>
        <a:graphic>
          <a:graphicData uri="http://schemas.openxmlformats.org/drawingml/2006/table">
            <a:tbl>
              <a:tblPr firstRow="1" firstCol="1" bandRow="1"/>
              <a:tblGrid>
                <a:gridCol w="246176">
                  <a:extLst>
                    <a:ext uri="{9D8B030D-6E8A-4147-A177-3AD203B41FA5}">
                      <a16:colId xmlns:a16="http://schemas.microsoft.com/office/drawing/2014/main" val="1747128320"/>
                    </a:ext>
                  </a:extLst>
                </a:gridCol>
              </a:tblGrid>
              <a:tr h="283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ч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060600"/>
                  </a:ext>
                </a:extLst>
              </a:tr>
              <a:tr h="283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54637"/>
                  </a:ext>
                </a:extLst>
              </a:tr>
              <a:tr h="2832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78396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323250"/>
              </p:ext>
            </p:extLst>
          </p:nvPr>
        </p:nvGraphicFramePr>
        <p:xfrm>
          <a:off x="2227383" y="2450123"/>
          <a:ext cx="1946024" cy="281353"/>
        </p:xfrm>
        <a:graphic>
          <a:graphicData uri="http://schemas.openxmlformats.org/drawingml/2006/table">
            <a:tbl>
              <a:tblPr firstRow="1" firstCol="1" bandRow="1"/>
              <a:tblGrid>
                <a:gridCol w="243253">
                  <a:extLst>
                    <a:ext uri="{9D8B030D-6E8A-4147-A177-3AD203B41FA5}">
                      <a16:colId xmlns:a16="http://schemas.microsoft.com/office/drawing/2014/main" val="315749213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3393174835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3689725702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1678027854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3333034595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2694856170"/>
                    </a:ext>
                  </a:extLst>
                </a:gridCol>
                <a:gridCol w="243253">
                  <a:extLst>
                    <a:ext uri="{9D8B030D-6E8A-4147-A177-3AD203B41FA5}">
                      <a16:colId xmlns:a16="http://schemas.microsoft.com/office/drawing/2014/main" val="2080973428"/>
                    </a:ext>
                  </a:extLst>
                </a:gridCol>
              </a:tblGrid>
              <a:tr h="281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16748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22472"/>
              </p:ext>
            </p:extLst>
          </p:nvPr>
        </p:nvGraphicFramePr>
        <p:xfrm>
          <a:off x="2227383" y="2450125"/>
          <a:ext cx="269632" cy="2625966"/>
        </p:xfrm>
        <a:graphic>
          <a:graphicData uri="http://schemas.openxmlformats.org/drawingml/2006/table">
            <a:tbl>
              <a:tblPr firstRow="1" firstCol="1" bandRow="1"/>
              <a:tblGrid>
                <a:gridCol w="269632">
                  <a:extLst>
                    <a:ext uri="{9D8B030D-6E8A-4147-A177-3AD203B41FA5}">
                      <a16:colId xmlns:a16="http://schemas.microsoft.com/office/drawing/2014/main" val="3465021561"/>
                    </a:ext>
                  </a:extLst>
                </a:gridCol>
              </a:tblGrid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27409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82933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08893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п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59004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857135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ю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91238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76837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797037"/>
                  </a:ext>
                </a:extLst>
              </a:tr>
              <a:tr h="291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7308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68991"/>
              </p:ext>
            </p:extLst>
          </p:nvPr>
        </p:nvGraphicFramePr>
        <p:xfrm>
          <a:off x="3458308" y="2450123"/>
          <a:ext cx="233728" cy="1570886"/>
        </p:xfrm>
        <a:graphic>
          <a:graphicData uri="http://schemas.openxmlformats.org/drawingml/2006/table">
            <a:tbl>
              <a:tblPr firstRow="1" firstCol="1" bandRow="1"/>
              <a:tblGrid>
                <a:gridCol w="233728">
                  <a:extLst>
                    <a:ext uri="{9D8B030D-6E8A-4147-A177-3AD203B41FA5}">
                      <a16:colId xmlns:a16="http://schemas.microsoft.com/office/drawing/2014/main" val="2565080912"/>
                    </a:ext>
                  </a:extLst>
                </a:gridCol>
              </a:tblGrid>
              <a:tr h="251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92394"/>
                  </a:ext>
                </a:extLst>
              </a:tr>
              <a:tr h="32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85748"/>
                  </a:ext>
                </a:extLst>
              </a:tr>
              <a:tr h="32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45158"/>
                  </a:ext>
                </a:extLst>
              </a:tr>
              <a:tr h="32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49508"/>
                  </a:ext>
                </a:extLst>
              </a:tr>
              <a:tr h="329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0085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75446"/>
              </p:ext>
            </p:extLst>
          </p:nvPr>
        </p:nvGraphicFramePr>
        <p:xfrm>
          <a:off x="2227383" y="3036276"/>
          <a:ext cx="995732" cy="263708"/>
        </p:xfrm>
        <a:graphic>
          <a:graphicData uri="http://schemas.openxmlformats.org/drawingml/2006/table">
            <a:tbl>
              <a:tblPr firstRow="1" firstCol="1" bandRow="1"/>
              <a:tblGrid>
                <a:gridCol w="248933">
                  <a:extLst>
                    <a:ext uri="{9D8B030D-6E8A-4147-A177-3AD203B41FA5}">
                      <a16:colId xmlns:a16="http://schemas.microsoft.com/office/drawing/2014/main" val="2886598722"/>
                    </a:ext>
                  </a:extLst>
                </a:gridCol>
                <a:gridCol w="248933">
                  <a:extLst>
                    <a:ext uri="{9D8B030D-6E8A-4147-A177-3AD203B41FA5}">
                      <a16:colId xmlns:a16="http://schemas.microsoft.com/office/drawing/2014/main" val="2624390738"/>
                    </a:ext>
                  </a:extLst>
                </a:gridCol>
                <a:gridCol w="248933">
                  <a:extLst>
                    <a:ext uri="{9D8B030D-6E8A-4147-A177-3AD203B41FA5}">
                      <a16:colId xmlns:a16="http://schemas.microsoft.com/office/drawing/2014/main" val="211906901"/>
                    </a:ext>
                  </a:extLst>
                </a:gridCol>
                <a:gridCol w="248933">
                  <a:extLst>
                    <a:ext uri="{9D8B030D-6E8A-4147-A177-3AD203B41FA5}">
                      <a16:colId xmlns:a16="http://schemas.microsoft.com/office/drawing/2014/main" val="3279601066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ю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2573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26402"/>
              </p:ext>
            </p:extLst>
          </p:nvPr>
        </p:nvGraphicFramePr>
        <p:xfrm>
          <a:off x="375139" y="4483494"/>
          <a:ext cx="2121876" cy="287798"/>
        </p:xfrm>
        <a:graphic>
          <a:graphicData uri="http://schemas.openxmlformats.org/drawingml/2006/table">
            <a:tbl>
              <a:tblPr firstRow="1" firstCol="1" bandRow="1"/>
              <a:tblGrid>
                <a:gridCol w="235764">
                  <a:extLst>
                    <a:ext uri="{9D8B030D-6E8A-4147-A177-3AD203B41FA5}">
                      <a16:colId xmlns:a16="http://schemas.microsoft.com/office/drawing/2014/main" val="974054715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1847699609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3127218624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1030026323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353726233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892595480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3534997910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1895003909"/>
                    </a:ext>
                  </a:extLst>
                </a:gridCol>
                <a:gridCol w="235764">
                  <a:extLst>
                    <a:ext uri="{9D8B030D-6E8A-4147-A177-3AD203B41FA5}">
                      <a16:colId xmlns:a16="http://schemas.microsoft.com/office/drawing/2014/main" val="3577268630"/>
                    </a:ext>
                  </a:extLst>
                </a:gridCol>
              </a:tblGrid>
              <a:tr h="28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щ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32774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51533"/>
              </p:ext>
            </p:extLst>
          </p:nvPr>
        </p:nvGraphicFramePr>
        <p:xfrm>
          <a:off x="597877" y="3915509"/>
          <a:ext cx="245452" cy="1160580"/>
        </p:xfrm>
        <a:graphic>
          <a:graphicData uri="http://schemas.openxmlformats.org/drawingml/2006/table">
            <a:tbl>
              <a:tblPr firstRow="1" firstCol="1" bandRow="1"/>
              <a:tblGrid>
                <a:gridCol w="245452">
                  <a:extLst>
                    <a:ext uri="{9D8B030D-6E8A-4147-A177-3AD203B41FA5}">
                      <a16:colId xmlns:a16="http://schemas.microsoft.com/office/drawing/2014/main" val="1780764927"/>
                    </a:ext>
                  </a:extLst>
                </a:gridCol>
              </a:tblGrid>
              <a:tr h="290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963851"/>
                  </a:ext>
                </a:extLst>
              </a:tr>
              <a:tr h="290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677975"/>
                  </a:ext>
                </a:extLst>
              </a:tr>
              <a:tr h="290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28996"/>
                  </a:ext>
                </a:extLst>
              </a:tr>
              <a:tr h="2901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88315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48128"/>
              </p:ext>
            </p:extLst>
          </p:nvPr>
        </p:nvGraphicFramePr>
        <p:xfrm>
          <a:off x="1302137" y="4483490"/>
          <a:ext cx="292201" cy="2283072"/>
        </p:xfrm>
        <a:graphic>
          <a:graphicData uri="http://schemas.openxmlformats.org/drawingml/2006/table">
            <a:tbl>
              <a:tblPr firstRow="1" firstCol="1" bandRow="1"/>
              <a:tblGrid>
                <a:gridCol w="292201">
                  <a:extLst>
                    <a:ext uri="{9D8B030D-6E8A-4147-A177-3AD203B41FA5}">
                      <a16:colId xmlns:a16="http://schemas.microsoft.com/office/drawing/2014/main" val="3201941603"/>
                    </a:ext>
                  </a:extLst>
                </a:gridCol>
              </a:tblGrid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27093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69995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416968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89017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15067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81185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64790"/>
                  </a:ext>
                </a:extLst>
              </a:tr>
              <a:tr h="2853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51048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22540"/>
              </p:ext>
            </p:extLst>
          </p:nvPr>
        </p:nvGraphicFramePr>
        <p:xfrm>
          <a:off x="539262" y="5339276"/>
          <a:ext cx="1324705" cy="304797"/>
        </p:xfrm>
        <a:graphic>
          <a:graphicData uri="http://schemas.openxmlformats.org/drawingml/2006/table">
            <a:tbl>
              <a:tblPr firstRow="1" firstCol="1" bandRow="1"/>
              <a:tblGrid>
                <a:gridCol w="264941">
                  <a:extLst>
                    <a:ext uri="{9D8B030D-6E8A-4147-A177-3AD203B41FA5}">
                      <a16:colId xmlns:a16="http://schemas.microsoft.com/office/drawing/2014/main" val="80779337"/>
                    </a:ext>
                  </a:extLst>
                </a:gridCol>
                <a:gridCol w="264941">
                  <a:extLst>
                    <a:ext uri="{9D8B030D-6E8A-4147-A177-3AD203B41FA5}">
                      <a16:colId xmlns:a16="http://schemas.microsoft.com/office/drawing/2014/main" val="3533582732"/>
                    </a:ext>
                  </a:extLst>
                </a:gridCol>
                <a:gridCol w="264941">
                  <a:extLst>
                    <a:ext uri="{9D8B030D-6E8A-4147-A177-3AD203B41FA5}">
                      <a16:colId xmlns:a16="http://schemas.microsoft.com/office/drawing/2014/main" val="3220415870"/>
                    </a:ext>
                  </a:extLst>
                </a:gridCol>
                <a:gridCol w="264941">
                  <a:extLst>
                    <a:ext uri="{9D8B030D-6E8A-4147-A177-3AD203B41FA5}">
                      <a16:colId xmlns:a16="http://schemas.microsoft.com/office/drawing/2014/main" val="3896448450"/>
                    </a:ext>
                  </a:extLst>
                </a:gridCol>
                <a:gridCol w="264941">
                  <a:extLst>
                    <a:ext uri="{9D8B030D-6E8A-4147-A177-3AD203B41FA5}">
                      <a16:colId xmlns:a16="http://schemas.microsoft.com/office/drawing/2014/main" val="3024101968"/>
                    </a:ext>
                  </a:extLst>
                </a:gridCol>
              </a:tblGrid>
              <a:tr h="304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к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45717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56519"/>
              </p:ext>
            </p:extLst>
          </p:nvPr>
        </p:nvGraphicFramePr>
        <p:xfrm>
          <a:off x="843329" y="5907260"/>
          <a:ext cx="1477842" cy="281880"/>
        </p:xfrm>
        <a:graphic>
          <a:graphicData uri="http://schemas.openxmlformats.org/drawingml/2006/table">
            <a:tbl>
              <a:tblPr firstRow="1" firstCol="1" bandRow="1"/>
              <a:tblGrid>
                <a:gridCol w="246307">
                  <a:extLst>
                    <a:ext uri="{9D8B030D-6E8A-4147-A177-3AD203B41FA5}">
                      <a16:colId xmlns:a16="http://schemas.microsoft.com/office/drawing/2014/main" val="2180014803"/>
                    </a:ext>
                  </a:extLst>
                </a:gridCol>
                <a:gridCol w="246307">
                  <a:extLst>
                    <a:ext uri="{9D8B030D-6E8A-4147-A177-3AD203B41FA5}">
                      <a16:colId xmlns:a16="http://schemas.microsoft.com/office/drawing/2014/main" val="1837651344"/>
                    </a:ext>
                  </a:extLst>
                </a:gridCol>
                <a:gridCol w="246307">
                  <a:extLst>
                    <a:ext uri="{9D8B030D-6E8A-4147-A177-3AD203B41FA5}">
                      <a16:colId xmlns:a16="http://schemas.microsoft.com/office/drawing/2014/main" val="3870169284"/>
                    </a:ext>
                  </a:extLst>
                </a:gridCol>
                <a:gridCol w="246307">
                  <a:extLst>
                    <a:ext uri="{9D8B030D-6E8A-4147-A177-3AD203B41FA5}">
                      <a16:colId xmlns:a16="http://schemas.microsoft.com/office/drawing/2014/main" val="3288639586"/>
                    </a:ext>
                  </a:extLst>
                </a:gridCol>
                <a:gridCol w="246307">
                  <a:extLst>
                    <a:ext uri="{9D8B030D-6E8A-4147-A177-3AD203B41FA5}">
                      <a16:colId xmlns:a16="http://schemas.microsoft.com/office/drawing/2014/main" val="2625930862"/>
                    </a:ext>
                  </a:extLst>
                </a:gridCol>
                <a:gridCol w="246307">
                  <a:extLst>
                    <a:ext uri="{9D8B030D-6E8A-4147-A177-3AD203B41FA5}">
                      <a16:colId xmlns:a16="http://schemas.microsoft.com/office/drawing/2014/main" val="557243880"/>
                    </a:ext>
                  </a:extLst>
                </a:gridCol>
              </a:tblGrid>
              <a:tr h="281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б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н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2663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 flipH="1">
            <a:off x="4265151" y="1546118"/>
            <a:ext cx="469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1)Сервис обмена сообщениями в режиме реального времени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3369" y="2066281"/>
            <a:ext cx="4771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2)Высокопрофессиональный программист с </a:t>
            </a:r>
            <a:r>
              <a:rPr lang="ru-RU" sz="1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крименальным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уклоном.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8708" y="2313800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3)1024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байт = 1...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43369" y="2590799"/>
            <a:ext cx="440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4)Символ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группа символов, которые идентифицируют регистр, отдельные части памяти или некоторые другие источники данных, либо место назначения информации.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43369" y="3253816"/>
            <a:ext cx="443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5)Цифровая Система </a:t>
            </a:r>
            <a:r>
              <a:rPr lang="ru-RU" sz="1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хранения,которая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выполняет объединение и согласование больших объемов данных из разных источников</a:t>
            </a:r>
            <a:r>
              <a:rPr lang="ru-RU" sz="1200" dirty="0" smtClean="0"/>
              <a:t>.</a:t>
            </a:r>
            <a:endParaRPr lang="ru-R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283759" y="3859936"/>
            <a:ext cx="407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Графическое изображение рекламного характера, аналогично рекламному модулю в прессе.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8829" y="4323945"/>
            <a:ext cx="468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7)Компьютерная программа  компании </a:t>
            </a:r>
            <a:r>
              <a:rPr lang="ru-RU" sz="1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Очень </a:t>
            </a:r>
            <a:r>
              <a:rPr lang="ru-RU" sz="1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распостраненный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текстовый редактор</a:t>
            </a:r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759" y="4810683"/>
            <a:ext cx="40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8)Соединение компьютерных сетей, позволяющее быстро обмениваться информацией и передавать ее на значительные расстояния за считанные секунды</a:t>
            </a:r>
            <a:r>
              <a:rPr lang="ru-RU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5151" y="5482087"/>
            <a:ext cx="418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9)Элемент интерфейса пользователя, позволяющий выбрать одну из нескольких перечисленных опций программы</a:t>
            </a:r>
            <a:r>
              <a:rPr lang="ru-RU" sz="1200" dirty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3759" y="6107097"/>
            <a:ext cx="403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10)Это электронно-вычислительная машина, способная выполнять заданную последовательность операций, называемую </a:t>
            </a:r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программой.</a:t>
            </a:r>
            <a:endParaRPr lang="ru-RU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97015" y="122148"/>
            <a:ext cx="3224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Компьютерные Сети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0448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2" y="4689232"/>
            <a:ext cx="3071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ru-RU" sz="4000" b="1" i="1" dirty="0" smtClean="0">
                <a:solidFill>
                  <a:schemeClr val="accent3">
                    <a:lumMod val="75000"/>
                  </a:schemeClr>
                </a:solidFill>
              </a:rPr>
              <a:t>Спасибо </a:t>
            </a:r>
          </a:p>
          <a:p>
            <a:r>
              <a:rPr lang="ru-RU" sz="40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4000" b="1" i="1" dirty="0" smtClean="0">
                <a:solidFill>
                  <a:schemeClr val="accent3">
                    <a:lumMod val="75000"/>
                  </a:schemeClr>
                </a:solidFill>
              </a:rPr>
              <a:t>      за     внимание!</a:t>
            </a:r>
            <a:endParaRPr lang="ru-RU" sz="4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70" y="304799"/>
            <a:ext cx="6506308" cy="40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214</Words>
  <Application>Microsoft Office PowerPoint</Application>
  <PresentationFormat>Экран (4:3)</PresentationFormat>
  <Paragraphs>382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Охлоповский Николай</dc:creator>
  <cp:lastModifiedBy>Охлоповский Николай</cp:lastModifiedBy>
  <cp:revision>34</cp:revision>
  <dcterms:created xsi:type="dcterms:W3CDTF">2024-02-19T15:21:46Z</dcterms:created>
  <dcterms:modified xsi:type="dcterms:W3CDTF">2024-03-10T19:22:03Z</dcterms:modified>
</cp:coreProperties>
</file>