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2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3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0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E6CA-4193-477D-9972-FB3B53C0F76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D549-FA28-496D-9ED0-4C51BB31C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1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3039" y="141315"/>
            <a:ext cx="9144000" cy="113302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 </a:t>
            </a:r>
            <a:r>
              <a:rPr lang="ru-RU" sz="3600" b="1" dirty="0"/>
              <a:t>Магистрально-модульный принцип построения компьютера</a:t>
            </a:r>
            <a:r>
              <a:rPr lang="ru-RU" sz="3600" dirty="0"/>
              <a:t>.</a:t>
            </a:r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2951019" y="3225338"/>
            <a:ext cx="6774872" cy="1687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Магистраль(ШД,ША,ШУ)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92039" y="5658473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Переферийное</a:t>
            </a:r>
            <a:r>
              <a:rPr lang="ru-RU" dirty="0" smtClean="0"/>
              <a:t> устройство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5792723" y="46218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45132" y="20283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16437" y="19618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3990108" y="2995282"/>
            <a:ext cx="386543" cy="58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7178039" y="2924833"/>
            <a:ext cx="351629" cy="648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3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Процессор: назначение, основные характеристики, примеры.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3538" y="1961804"/>
            <a:ext cx="37684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 – это устройство для обработки информации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96843" y="4089862"/>
            <a:ext cx="3757354" cy="157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Состав процессора:</a:t>
            </a:r>
          </a:p>
          <a:p>
            <a:pPr algn="ctr"/>
            <a:r>
              <a:rPr lang="ru-RU" sz="1600" dirty="0" smtClean="0"/>
              <a:t>1)Арифметико-логическое устройство</a:t>
            </a:r>
          </a:p>
          <a:p>
            <a:pPr algn="ctr"/>
            <a:r>
              <a:rPr lang="ru-RU" sz="1600" dirty="0" smtClean="0"/>
              <a:t>2)Устройство управления</a:t>
            </a:r>
          </a:p>
          <a:p>
            <a:pPr algn="ctr"/>
            <a:r>
              <a:rPr lang="ru-RU" sz="1600" dirty="0" smtClean="0"/>
              <a:t>3)Регистры памяти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004" y="4172987"/>
            <a:ext cx="4056615" cy="128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Основные характеристики:</a:t>
            </a:r>
          </a:p>
          <a:p>
            <a:pPr algn="ctr"/>
            <a:r>
              <a:rPr lang="ru-RU" sz="1600" dirty="0" smtClean="0"/>
              <a:t>1)Тактовая частота</a:t>
            </a:r>
          </a:p>
          <a:p>
            <a:pPr algn="ctr"/>
            <a:r>
              <a:rPr lang="ru-RU" sz="1600" dirty="0" smtClean="0"/>
              <a:t>2)Разрядность процессора</a:t>
            </a:r>
            <a:endParaRPr lang="ru-RU" sz="1600" dirty="0"/>
          </a:p>
        </p:txBody>
      </p:sp>
      <p:sp>
        <p:nvSpPr>
          <p:cNvPr id="10" name="Тройная стрелка влево/вправо/вверх 9"/>
          <p:cNvSpPr/>
          <p:nvPr/>
        </p:nvSpPr>
        <p:spPr>
          <a:xfrm>
            <a:off x="4366953" y="3458094"/>
            <a:ext cx="3161609" cy="200336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Процессор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246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 Магистрально-модульный принцип построения компьютера.</vt:lpstr>
      <vt:lpstr>Процессор: назначение, основные характеристики, примеры.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Магистрально-модульный принцип построения компьютера.</dc:title>
  <dc:creator>Kab-35-6</dc:creator>
  <cp:lastModifiedBy>Kab-35-6</cp:lastModifiedBy>
  <cp:revision>3</cp:revision>
  <dcterms:created xsi:type="dcterms:W3CDTF">2024-05-10T09:31:22Z</dcterms:created>
  <dcterms:modified xsi:type="dcterms:W3CDTF">2024-05-10T09:40:30Z</dcterms:modified>
</cp:coreProperties>
</file>