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9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7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8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6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80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D89F-E580-4229-A511-17EF26E0BEF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BEB3-5F0C-4FD6-9C48-B5EF5294F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87382"/>
            <a:ext cx="9144000" cy="832077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«Память компьютера»</a:t>
            </a:r>
            <a:endParaRPr lang="ru-RU" sz="4800" b="1" dirty="0"/>
          </a:p>
        </p:txBody>
      </p:sp>
      <p:sp>
        <p:nvSpPr>
          <p:cNvPr id="4" name="Тройная стрелка влево/вправо/вверх 3"/>
          <p:cNvSpPr/>
          <p:nvPr/>
        </p:nvSpPr>
        <p:spPr>
          <a:xfrm>
            <a:off x="3997234" y="3043646"/>
            <a:ext cx="3357155" cy="231343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Память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86590" y="4089980"/>
            <a:ext cx="2860767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Память-устройство для хранения информации.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08515" y="1624352"/>
            <a:ext cx="21945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Внутренняя память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244046" y="1624352"/>
            <a:ext cx="22206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Внешняя память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Скругленная соединительная линия 8"/>
          <p:cNvCxnSpPr>
            <a:stCxn id="6" idx="4"/>
            <a:endCxn id="4" idx="0"/>
          </p:cNvCxnSpPr>
          <p:nvPr/>
        </p:nvCxnSpPr>
        <p:spPr>
          <a:xfrm rot="16200000" flipH="1">
            <a:off x="4538356" y="1906190"/>
            <a:ext cx="504894" cy="177001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4"/>
            <a:endCxn id="4" idx="0"/>
          </p:cNvCxnSpPr>
          <p:nvPr/>
        </p:nvCxnSpPr>
        <p:spPr>
          <a:xfrm flipH="1">
            <a:off x="5675812" y="2538752"/>
            <a:ext cx="1678577" cy="504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882744" y="2081552"/>
            <a:ext cx="2203268" cy="1358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1)Жесткий диск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Флеш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-накопители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1115" y="2303617"/>
            <a:ext cx="1946366" cy="11668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1)ПЗУ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2)ОЗУ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>
            <a:stCxn id="6" idx="2"/>
            <a:endCxn id="18" idx="7"/>
          </p:cNvCxnSpPr>
          <p:nvPr/>
        </p:nvCxnSpPr>
        <p:spPr>
          <a:xfrm flipH="1">
            <a:off x="2412442" y="2081552"/>
            <a:ext cx="396073" cy="392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5"/>
            <a:endCxn id="17" idx="2"/>
          </p:cNvCxnSpPr>
          <p:nvPr/>
        </p:nvCxnSpPr>
        <p:spPr>
          <a:xfrm>
            <a:off x="8139520" y="2404841"/>
            <a:ext cx="743224" cy="355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049985" y="4089980"/>
            <a:ext cx="2625635" cy="147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Основные характеристики: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1)Объем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2)Скорость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>
            <a:stCxn id="5" idx="6"/>
            <a:endCxn id="4" idx="1"/>
          </p:cNvCxnSpPr>
          <p:nvPr/>
        </p:nvCxnSpPr>
        <p:spPr>
          <a:xfrm flipV="1">
            <a:off x="3347357" y="4778720"/>
            <a:ext cx="649877" cy="29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2" idx="2"/>
            <a:endCxn id="4" idx="3"/>
          </p:cNvCxnSpPr>
          <p:nvPr/>
        </p:nvCxnSpPr>
        <p:spPr>
          <a:xfrm flipH="1" flipV="1">
            <a:off x="7354389" y="4778720"/>
            <a:ext cx="695596" cy="4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325" y="169183"/>
            <a:ext cx="10515600" cy="87584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«Периферийные устройства»</a:t>
            </a:r>
            <a:endParaRPr lang="ru-RU" sz="4800" b="1" dirty="0"/>
          </a:p>
        </p:txBody>
      </p:sp>
      <p:sp>
        <p:nvSpPr>
          <p:cNvPr id="4" name="Тройная стрелка влево/вправо/вверх 3"/>
          <p:cNvSpPr/>
          <p:nvPr/>
        </p:nvSpPr>
        <p:spPr>
          <a:xfrm>
            <a:off x="4193177" y="3239589"/>
            <a:ext cx="3500846" cy="226118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Периферийные устройства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92039" y="1883666"/>
            <a:ext cx="2103121" cy="109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ПУ-устройства для ввода и вывода информации.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Прямоугольник с двумя усеченными противолежащими углами 5"/>
          <p:cNvSpPr/>
          <p:nvPr/>
        </p:nvSpPr>
        <p:spPr>
          <a:xfrm>
            <a:off x="724988" y="3894039"/>
            <a:ext cx="3148149" cy="160673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Устройства </a:t>
            </a:r>
            <a:r>
              <a:rPr lang="ru-RU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вывода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информации: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1)Монитор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2)Принтер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3)Колонки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Прямоугольник с двумя усеченными противолежащими углами 6"/>
          <p:cNvSpPr/>
          <p:nvPr/>
        </p:nvSpPr>
        <p:spPr>
          <a:xfrm>
            <a:off x="8014063" y="4091289"/>
            <a:ext cx="2980508" cy="140948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Устройства </a:t>
            </a:r>
            <a:r>
              <a:rPr lang="ru-RU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ввода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информации: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1)Клавиатура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2)Сканер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3)Микрофон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Широкоэкранный</PresentationFormat>
  <Paragraphs>23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«Память компьютера»</vt:lpstr>
      <vt:lpstr>«Периферийные устройства»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«Память компьютера»</dc:title>
  <dc:creator>Охлоповский Николай</dc:creator>
  <cp:lastModifiedBy>Охлоповский Николай</cp:lastModifiedBy>
  <cp:revision>4</cp:revision>
  <dcterms:created xsi:type="dcterms:W3CDTF">2024-05-16T13:25:33Z</dcterms:created>
  <dcterms:modified xsi:type="dcterms:W3CDTF">2024-05-16T13:47:59Z</dcterms:modified>
</cp:coreProperties>
</file>