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98C92F-A48C-B790-9E1E-DF3326FB1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08D82A5-6881-3D2B-4EF7-DB4ED2A60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A895F0-96E0-0182-DD83-6FCED9E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DF81E8-6BB5-25FA-4615-27D5EC3F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BE82FA-9B1E-0A27-DED8-1ECAB073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93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929A58-C9DC-431A-0972-E63A9D2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A8AD1D1-4146-3292-34BF-1C201C97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932512-B32B-8C1D-77AB-FF0ED847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651A42-0BE9-30E5-2CA0-BB20E65A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A6DA2C-291F-6C1F-B372-1529124D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590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06CE0DD-B7AA-FD3D-4858-AF402EC2D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8E7FF7-FF9E-BEF4-6BD1-645FFF96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F912E5-EBBD-EF0D-4788-3EE5ED02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6DC6C1-323E-4968-4F9F-B33A6DBA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9E3875-875A-1A00-79BC-6F3489DE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52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A984B3-1357-5405-05C6-E6567CB5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470F02-5F3D-2F8B-71D1-6F3747D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F9C730-FE72-DBB7-A528-43F71859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1968D6E-3D5A-1393-581C-4CF112AB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323031-8DBE-4E61-96BF-9EB098BD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66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3CFA32-F2F7-539E-42C6-7720FFA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82EE8A-67E4-C0AE-9159-0A11E56D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A509D8-2C71-650E-984C-99A9EA4A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69E6FE-BC97-818A-92B0-5E02EC53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C6C4F4-8171-6EAA-B584-7A62E19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2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F982D0-AF01-80B5-9297-A281C2CA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0E1545-4892-7FF0-5D7F-658191EB8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2EAEBA-AC75-1F71-0FA2-0E095599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58FEAB-E839-225D-0781-9ABD3F69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F8D0CB-A0EF-DDCD-8DF2-D8A022C8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5F89A79-3F4D-DA61-B2C9-287925D8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04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C90E2-EF17-58AC-E7DE-15A36BA1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B0D679-EFFC-7B3E-436B-64F2AA28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FA0CCAF-5441-45FC-E761-0D4F121B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3C26DA1-20E7-AA83-678E-A8F806128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F24000C-FD10-CDFB-D207-08470B03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6805C34-87E4-A51B-75E7-C5DC3144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AF67D21-53C7-57C3-54A7-3F9BEC35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4CC00D4-39BE-9050-1EDE-83289B1D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24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92EAED-1451-200B-4F86-A5FADA8A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C80E73B-C761-93D8-02D0-17AF9AB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6236B40-CC96-DC9C-0097-CAA67738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58CD2D8-8DE0-7B2E-24C1-A5B353E0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79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D17CD4-BD9A-DA92-011E-582F81B6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7ABAC1B-5C3E-FDB5-3351-40E1350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1AD2787-C711-732B-EEE1-2B66665C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26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F464FC-68A0-F31A-5603-D1F95C06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605EFD-15F8-4FBE-01A7-C6536636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FAF0699-E183-FCB2-29A7-B3AF259C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8CD3259-ED03-32A7-EEBC-C3193A20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751400D-B73A-F4CC-EC4B-10D1D749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9B9A208-C6E6-6C1E-EEA2-331584D1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99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427361-288A-25E9-3407-D47C629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3A7FEA7-8745-80A7-E97C-771DC19AF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33F5658-CAFC-EE82-801B-40111139A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1FB6702-522C-C929-254E-D210F130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245BE8-4652-723F-E4BA-440B7A5C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71A134A-2CB4-C6FD-905C-FC6BD7A3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46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904F020-0AC9-146B-806A-966A35F9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070FC9-5B9A-692F-8ED6-0F1F0B04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40AF78-2D8C-5FF7-2001-DB3E167F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407C-BBEC-9440-8342-74C596413A66}" type="datetimeFigureOut">
              <a:rPr lang="nb-NO" smtClean="0"/>
              <a:t>06.12.2022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F1A03-7A95-93A1-F2E8-83125E27B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8CCECA-3B63-6667-D772-BF2280BE5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75AF-E59F-5F40-A9CE-36FA84FB0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57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F6D15D9-1D6C-C544-DF73-52117BF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81" y="842962"/>
            <a:ext cx="6015038" cy="6015038"/>
          </a:xfrm>
          <a:prstGeom prst="rect">
            <a:avLst/>
          </a:prstGeom>
        </p:spPr>
      </p:pic>
      <p:sp>
        <p:nvSpPr>
          <p:cNvPr id="5" name="Tittel 4">
            <a:extLst>
              <a:ext uri="{FF2B5EF4-FFF2-40B4-BE49-F238E27FC236}">
                <a16:creationId xmlns:a16="http://schemas.microsoft.com/office/drawing/2014/main" id="{7E65D0E7-E267-5A52-021A-601F0D59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44"/>
            <a:ext cx="10515600" cy="1295400"/>
          </a:xfrm>
        </p:spPr>
        <p:txBody>
          <a:bodyPr/>
          <a:lstStyle/>
          <a:p>
            <a:pPr algn="ctr"/>
            <a:r>
              <a:rPr lang="nb-NO" dirty="0"/>
              <a:t>Evaluation form</a:t>
            </a:r>
          </a:p>
        </p:txBody>
      </p:sp>
    </p:spTree>
    <p:extLst>
      <p:ext uri="{BB962C8B-B14F-4D97-AF65-F5344CB8AC3E}">
        <p14:creationId xmlns:p14="http://schemas.microsoft.com/office/powerpoint/2010/main" val="185675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Evaluation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form</dc:title>
  <dc:creator>Lex Nederbragt</dc:creator>
  <cp:lastModifiedBy>Lex Nederbragt</cp:lastModifiedBy>
  <cp:revision>1</cp:revision>
  <dcterms:created xsi:type="dcterms:W3CDTF">2022-12-06T15:51:47Z</dcterms:created>
  <dcterms:modified xsi:type="dcterms:W3CDTF">2022-12-06T15:52:49Z</dcterms:modified>
</cp:coreProperties>
</file>