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05" r:id="rId2"/>
    <p:sldId id="388" r:id="rId3"/>
    <p:sldId id="267" r:id="rId4"/>
    <p:sldId id="385" r:id="rId5"/>
    <p:sldId id="309" r:id="rId6"/>
    <p:sldId id="379" r:id="rId7"/>
    <p:sldId id="394" r:id="rId8"/>
    <p:sldId id="386" r:id="rId9"/>
    <p:sldId id="393" r:id="rId10"/>
    <p:sldId id="395" r:id="rId11"/>
    <p:sldId id="372" r:id="rId12"/>
    <p:sldId id="313" r:id="rId13"/>
    <p:sldId id="389" r:id="rId14"/>
    <p:sldId id="338" r:id="rId15"/>
    <p:sldId id="390" r:id="rId16"/>
    <p:sldId id="391"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000"/>
    <a:srgbClr val="009900"/>
    <a:srgbClr val="DDDDDD"/>
    <a:srgbClr val="C0C0C0"/>
    <a:srgbClr val="FFFFCC"/>
    <a:srgbClr val="FFCCFF"/>
    <a:srgbClr val="FFECE0"/>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828" autoAdjust="0"/>
    <p:restoredTop sz="99761" autoAdjust="0"/>
  </p:normalViewPr>
  <p:slideViewPr>
    <p:cSldViewPr>
      <p:cViewPr varScale="1">
        <p:scale>
          <a:sx n="112" d="100"/>
          <a:sy n="112" d="100"/>
        </p:scale>
        <p:origin x="-120" y="-72"/>
      </p:cViewPr>
      <p:guideLst>
        <p:guide orient="horz" pos="2160"/>
        <p:guide pos="2880"/>
      </p:guideLst>
    </p:cSldViewPr>
  </p:slideViewPr>
  <p:notesTextViewPr>
    <p:cViewPr>
      <p:scale>
        <a:sx n="1" d="1"/>
        <a:sy n="1" d="1"/>
      </p:scale>
      <p:origin x="0" y="0"/>
    </p:cViewPr>
  </p:notesTextViewPr>
  <p:sorterViewPr>
    <p:cViewPr>
      <p:scale>
        <a:sx n="100" d="100"/>
        <a:sy n="100" d="100"/>
      </p:scale>
      <p:origin x="0" y="177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68CE69AB-6E5F-4FB9-B75A-0081984C8EF2}" type="datetimeFigureOut">
              <a:rPr lang="ru-RU"/>
              <a:pPr>
                <a:defRPr/>
              </a:pPr>
              <a:t>02.12.2013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8D01F3B-54A4-4612-86B1-EEC33BC808ED}"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Образ слайда 1"/>
          <p:cNvSpPr>
            <a:spLocks noGrp="1" noRot="1" noChangeAspect="1"/>
          </p:cNvSpPr>
          <p:nvPr>
            <p:ph type="sldImg"/>
          </p:nvPr>
        </p:nvSpPr>
        <p:spPr bwMode="auto">
          <a:noFill/>
          <a:ln>
            <a:solidFill>
              <a:srgbClr val="000000"/>
            </a:solidFill>
            <a:miter lim="800000"/>
            <a:headEnd/>
            <a:tailEnd/>
          </a:ln>
        </p:spPr>
      </p:sp>
      <p:sp>
        <p:nvSpPr>
          <p:cNvPr id="1536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Рисунок – </a:t>
            </a:r>
          </a:p>
          <a:p>
            <a:pPr>
              <a:spcBef>
                <a:spcPct val="0"/>
              </a:spcBef>
            </a:pPr>
            <a:r>
              <a:rPr lang="ru-RU" smtClean="0"/>
              <a:t>Китайский солдат – </a:t>
            </a:r>
            <a:r>
              <a:rPr lang="sq-AL" smtClean="0"/>
              <a:t>http://swordmaster.org/uploads/2008/medievalchinesearmies/yuanvg2.jpg</a:t>
            </a:r>
            <a:endParaRPr lang="ru-RU" smtClean="0"/>
          </a:p>
          <a:p>
            <a:pPr>
              <a:spcBef>
                <a:spcPct val="0"/>
              </a:spcBef>
            </a:pPr>
            <a:r>
              <a:rPr lang="ru-RU" smtClean="0"/>
              <a:t>Японский полководец - ж. Новый солдат № 136</a:t>
            </a:r>
          </a:p>
        </p:txBody>
      </p:sp>
      <p:sp>
        <p:nvSpPr>
          <p:cNvPr id="1536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6A357E-386F-484F-90F7-8F7E172F59B4}" type="slidenum">
              <a:rPr lang="ru-RU"/>
              <a:pPr fontAlgn="base">
                <a:spcBef>
                  <a:spcPct val="0"/>
                </a:spcBef>
                <a:spcAft>
                  <a:spcPct val="0"/>
                </a:spcAft>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Образ слайда 1"/>
          <p:cNvSpPr>
            <a:spLocks noGrp="1" noRot="1" noChangeAspect="1"/>
          </p:cNvSpPr>
          <p:nvPr>
            <p:ph type="sldImg"/>
          </p:nvPr>
        </p:nvSpPr>
        <p:spPr bwMode="auto">
          <a:noFill/>
          <a:ln>
            <a:solidFill>
              <a:srgbClr val="000000"/>
            </a:solidFill>
            <a:miter lim="800000"/>
            <a:headEnd/>
            <a:tailEnd/>
          </a:ln>
        </p:spPr>
      </p:sp>
      <p:sp>
        <p:nvSpPr>
          <p:cNvPr id="33794"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Анимация поставлена на щелчок. Происходит выцветание задания и появление рисунка</a:t>
            </a:r>
          </a:p>
          <a:p>
            <a:pPr>
              <a:spcBef>
                <a:spcPct val="0"/>
              </a:spcBef>
            </a:pPr>
            <a:r>
              <a:rPr lang="ru-RU" smtClean="0"/>
              <a:t>Выполнение задания в режиме просмотра возможно при использовании встроенных средств </a:t>
            </a:r>
            <a:r>
              <a:rPr lang="en-US" smtClean="0"/>
              <a:t>Microsoft PPT</a:t>
            </a:r>
            <a:r>
              <a:rPr lang="ru-RU" smtClean="0"/>
              <a:t> (инструмент «ПЕРО»)</a:t>
            </a:r>
          </a:p>
          <a:p>
            <a:pPr>
              <a:spcBef>
                <a:spcPct val="0"/>
              </a:spcBef>
            </a:pPr>
            <a:endParaRPr lang="ru-RU" smtClean="0"/>
          </a:p>
        </p:txBody>
      </p:sp>
      <p:sp>
        <p:nvSpPr>
          <p:cNvPr id="3379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F5E220-7213-46FF-818F-02EDDB8DAA52}" type="slidenum">
              <a:rPr lang="ru-RU"/>
              <a:pPr fontAlgn="base">
                <a:spcBef>
                  <a:spcPct val="0"/>
                </a:spcBef>
                <a:spcAft>
                  <a:spcPct val="0"/>
                </a:spcAft>
              </a:pPr>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Образ слайда 1"/>
          <p:cNvSpPr>
            <a:spLocks noGrp="1" noRot="1" noChangeAspect="1"/>
          </p:cNvSpPr>
          <p:nvPr>
            <p:ph type="sldImg"/>
          </p:nvPr>
        </p:nvSpPr>
        <p:spPr bwMode="auto">
          <a:noFill/>
          <a:ln>
            <a:solidFill>
              <a:srgbClr val="000000"/>
            </a:solidFill>
            <a:miter lim="800000"/>
            <a:headEnd/>
            <a:tailEnd/>
          </a:ln>
        </p:spPr>
      </p:sp>
      <p:sp>
        <p:nvSpPr>
          <p:cNvPr id="3584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Анимация поставлена на щелчок. Происходит выцветание задания и появление рисунка</a:t>
            </a:r>
          </a:p>
          <a:p>
            <a:pPr>
              <a:spcBef>
                <a:spcPct val="0"/>
              </a:spcBef>
            </a:pPr>
            <a:r>
              <a:rPr lang="ru-RU" smtClean="0"/>
              <a:t>Выполнение задания в режиме просмотра возможно при использовании встроенных средств </a:t>
            </a:r>
            <a:r>
              <a:rPr lang="en-US" smtClean="0"/>
              <a:t>Microsoft PPT</a:t>
            </a:r>
            <a:r>
              <a:rPr lang="ru-RU" smtClean="0"/>
              <a:t> (инструмент «ПЕРО»)</a:t>
            </a:r>
          </a:p>
          <a:p>
            <a:pPr>
              <a:spcBef>
                <a:spcPct val="0"/>
              </a:spcBef>
            </a:pPr>
            <a:endParaRPr lang="ru-RU" smtClean="0"/>
          </a:p>
        </p:txBody>
      </p:sp>
      <p:sp>
        <p:nvSpPr>
          <p:cNvPr id="3584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B26B25-810B-494F-9703-DC6A4E6E2546}" type="slidenum">
              <a:rPr lang="ru-RU"/>
              <a:pPr fontAlgn="base">
                <a:spcBef>
                  <a:spcPct val="0"/>
                </a:spcBef>
                <a:spcAft>
                  <a:spcPct val="0"/>
                </a:spcAft>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Образ слайда 1"/>
          <p:cNvSpPr>
            <a:spLocks noGrp="1" noRot="1" noChangeAspect="1"/>
          </p:cNvSpPr>
          <p:nvPr>
            <p:ph type="sldImg"/>
          </p:nvPr>
        </p:nvSpPr>
        <p:spPr bwMode="auto">
          <a:noFill/>
          <a:ln>
            <a:solidFill>
              <a:srgbClr val="000000"/>
            </a:solidFill>
            <a:miter lim="800000"/>
            <a:headEnd/>
            <a:tailEnd/>
          </a:ln>
        </p:spPr>
      </p:sp>
      <p:sp>
        <p:nvSpPr>
          <p:cNvPr id="3789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3789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3ECA5-0179-4E13-BB26-E7B636E49532}" type="slidenum">
              <a:rPr lang="ru-RU"/>
              <a:pPr fontAlgn="base">
                <a:spcBef>
                  <a:spcPct val="0"/>
                </a:spcBef>
                <a:spcAft>
                  <a:spcPct val="0"/>
                </a:spcAft>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Образ слайда 1"/>
          <p:cNvSpPr>
            <a:spLocks noGrp="1" noRot="1" noChangeAspect="1"/>
          </p:cNvSpPr>
          <p:nvPr>
            <p:ph type="sldImg"/>
          </p:nvPr>
        </p:nvSpPr>
        <p:spPr bwMode="auto">
          <a:noFill/>
          <a:ln>
            <a:solidFill>
              <a:srgbClr val="000000"/>
            </a:solidFill>
            <a:miter lim="800000"/>
            <a:headEnd/>
            <a:tailEnd/>
          </a:ln>
        </p:spPr>
      </p:sp>
      <p:sp>
        <p:nvSpPr>
          <p:cNvPr id="3993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Выполнение задания в режиме просмотра возможно при использовании встроенных средств </a:t>
            </a:r>
            <a:r>
              <a:rPr lang="en-US" smtClean="0"/>
              <a:t>Microsoft PPT</a:t>
            </a:r>
            <a:r>
              <a:rPr lang="ru-RU" smtClean="0"/>
              <a:t> (инструмент «ПЕРО»)</a:t>
            </a:r>
          </a:p>
          <a:p>
            <a:pPr>
              <a:spcBef>
                <a:spcPct val="0"/>
              </a:spcBef>
            </a:pPr>
            <a:endParaRPr lang="ru-RU" smtClean="0"/>
          </a:p>
        </p:txBody>
      </p:sp>
      <p:sp>
        <p:nvSpPr>
          <p:cNvPr id="3993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DD36F8-DB96-485B-956A-BFAC7D2C26D1}" type="slidenum">
              <a:rPr lang="ru-RU"/>
              <a:pPr fontAlgn="base">
                <a:spcBef>
                  <a:spcPct val="0"/>
                </a:spcBef>
                <a:spcAft>
                  <a:spcPct val="0"/>
                </a:spcAft>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Образ слайда 1"/>
          <p:cNvSpPr>
            <a:spLocks noGrp="1" noRot="1" noChangeAspect="1"/>
          </p:cNvSpPr>
          <p:nvPr>
            <p:ph type="sldImg"/>
          </p:nvPr>
        </p:nvSpPr>
        <p:spPr bwMode="auto">
          <a:noFill/>
          <a:ln>
            <a:solidFill>
              <a:srgbClr val="000000"/>
            </a:solidFill>
            <a:miter lim="800000"/>
            <a:headEnd/>
            <a:tailEnd/>
          </a:ln>
        </p:spPr>
      </p:sp>
      <p:sp>
        <p:nvSpPr>
          <p:cNvPr id="4198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Выполнение задания в режиме просмотра возможно при использовании встроенных средств </a:t>
            </a:r>
            <a:r>
              <a:rPr lang="en-US" smtClean="0"/>
              <a:t>Microsoft PPT</a:t>
            </a:r>
            <a:r>
              <a:rPr lang="ru-RU" smtClean="0"/>
              <a:t> (инструмент «ПЕРО»)</a:t>
            </a:r>
          </a:p>
          <a:p>
            <a:pPr>
              <a:spcBef>
                <a:spcPct val="0"/>
              </a:spcBef>
            </a:pPr>
            <a:r>
              <a:rPr lang="ru-RU" smtClean="0"/>
              <a:t>Рисунок – ж. Новый солдат № 136</a:t>
            </a:r>
          </a:p>
          <a:p>
            <a:pPr>
              <a:spcBef>
                <a:spcPct val="0"/>
              </a:spcBef>
            </a:pPr>
            <a:endParaRPr lang="ru-RU" smtClean="0"/>
          </a:p>
        </p:txBody>
      </p:sp>
      <p:sp>
        <p:nvSpPr>
          <p:cNvPr id="4198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BE1A89-9F85-482C-924F-CEAE658B5D7D}" type="slidenum">
              <a:rPr lang="ru-RU"/>
              <a:pPr fontAlgn="base">
                <a:spcBef>
                  <a:spcPct val="0"/>
                </a:spcBef>
                <a:spcAft>
                  <a:spcPct val="0"/>
                </a:spcAft>
              </a:pPr>
              <a:t>14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Образ слайда 1"/>
          <p:cNvSpPr>
            <a:spLocks noGrp="1" noRot="1" noChangeAspect="1"/>
          </p:cNvSpPr>
          <p:nvPr>
            <p:ph type="sldImg"/>
          </p:nvPr>
        </p:nvSpPr>
        <p:spPr bwMode="auto">
          <a:noFill/>
          <a:ln>
            <a:solidFill>
              <a:srgbClr val="000000"/>
            </a:solidFill>
            <a:miter lim="800000"/>
            <a:headEnd/>
            <a:tailEnd/>
          </a:ln>
        </p:spPr>
      </p:sp>
      <p:sp>
        <p:nvSpPr>
          <p:cNvPr id="44034"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Анимация построена на триггерах. Нажатие кнопки «Правила составления…»  выводит на экран текстовый блок, щелчок по тексту правил – убирает. Переход на следующий слайд – щелчок за пределами кнопки</a:t>
            </a:r>
          </a:p>
          <a:p>
            <a:pPr>
              <a:spcBef>
                <a:spcPct val="0"/>
              </a:spcBef>
            </a:pPr>
            <a:r>
              <a:rPr lang="ru-RU" smtClean="0"/>
              <a:t>Выполнение задания в режиме просмотра возможно при использовании встроенных средств </a:t>
            </a:r>
            <a:r>
              <a:rPr lang="en-US" smtClean="0"/>
              <a:t>Microsoft PPT</a:t>
            </a:r>
            <a:r>
              <a:rPr lang="ru-RU" smtClean="0"/>
              <a:t> (инструмент «ПЕРО»)</a:t>
            </a:r>
          </a:p>
          <a:p>
            <a:pPr>
              <a:spcBef>
                <a:spcPct val="0"/>
              </a:spcBef>
            </a:pPr>
            <a:r>
              <a:rPr lang="ru-RU" smtClean="0"/>
              <a:t>Рисунок – ж. Новый солдат № 136</a:t>
            </a:r>
          </a:p>
          <a:p>
            <a:pPr>
              <a:spcBef>
                <a:spcPct val="0"/>
              </a:spcBef>
            </a:pPr>
            <a:endParaRPr lang="ru-RU" smtClean="0"/>
          </a:p>
        </p:txBody>
      </p:sp>
      <p:sp>
        <p:nvSpPr>
          <p:cNvPr id="4403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1BB68A-9E32-4C2D-8F20-068954470B71}" type="slidenum">
              <a:rPr lang="ru-RU"/>
              <a:pPr fontAlgn="base">
                <a:spcBef>
                  <a:spcPct val="0"/>
                </a:spcBef>
                <a:spcAft>
                  <a:spcPct val="0"/>
                </a:spcAft>
              </a:pPr>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Образ слайда 1"/>
          <p:cNvSpPr>
            <a:spLocks noGrp="1" noRot="1" noChangeAspect="1"/>
          </p:cNvSpPr>
          <p:nvPr>
            <p:ph type="sldImg"/>
          </p:nvPr>
        </p:nvSpPr>
        <p:spPr bwMode="auto">
          <a:noFill/>
          <a:ln>
            <a:solidFill>
              <a:srgbClr val="000000"/>
            </a:solidFill>
            <a:miter lim="800000"/>
            <a:headEnd/>
            <a:tailEnd/>
          </a:ln>
        </p:spPr>
      </p:sp>
      <p:sp>
        <p:nvSpPr>
          <p:cNvPr id="4608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Выполнение задания в режиме просмотра возможно при использовании встроенных средств </a:t>
            </a:r>
            <a:r>
              <a:rPr lang="en-US" smtClean="0"/>
              <a:t>Microsoft PPT</a:t>
            </a:r>
            <a:r>
              <a:rPr lang="ru-RU" smtClean="0"/>
              <a:t> (инструмент «ПЕРО»)</a:t>
            </a:r>
          </a:p>
          <a:p>
            <a:pPr>
              <a:spcBef>
                <a:spcPct val="0"/>
              </a:spcBef>
            </a:pPr>
            <a:r>
              <a:rPr lang="ru-RU" smtClean="0"/>
              <a:t>Собор св. Софии в Константинополе </a:t>
            </a:r>
            <a:r>
              <a:rPr lang="sq-AL" smtClean="0"/>
              <a:t>http://smallbay.ru/images6/g2.jpg</a:t>
            </a:r>
            <a:endParaRPr lang="ru-RU" smtClean="0"/>
          </a:p>
          <a:p>
            <a:pPr>
              <a:spcBef>
                <a:spcPct val="0"/>
              </a:spcBef>
            </a:pPr>
            <a:r>
              <a:rPr lang="ru-RU" smtClean="0"/>
              <a:t>Собор Парижской богоматери – </a:t>
            </a:r>
            <a:r>
              <a:rPr lang="sq-AL" smtClean="0"/>
              <a:t>http://www.znaika-club.com.ua/upload/Image/ZNAIKA_TOUR/feeria/parki/parizh3.jpg</a:t>
            </a:r>
            <a:endParaRPr lang="ru-RU" smtClean="0"/>
          </a:p>
          <a:p>
            <a:pPr>
              <a:spcBef>
                <a:spcPct val="0"/>
              </a:spcBef>
            </a:pPr>
            <a:endParaRPr lang="ru-RU" smtClean="0"/>
          </a:p>
        </p:txBody>
      </p:sp>
      <p:sp>
        <p:nvSpPr>
          <p:cNvPr id="4608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4DAFFCA-07D0-492B-A8E6-90942E11649A}" type="slidenum">
              <a:rPr lang="ru-RU"/>
              <a:pPr fontAlgn="base">
                <a:spcBef>
                  <a:spcPct val="0"/>
                </a:spcBef>
                <a:spcAft>
                  <a:spcPct val="0"/>
                </a:spcAft>
              </a:pPr>
              <a:t>16</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Образ слайда 1"/>
          <p:cNvSpPr>
            <a:spLocks noGrp="1" noRot="1" noChangeAspect="1"/>
          </p:cNvSpPr>
          <p:nvPr>
            <p:ph type="sldImg"/>
          </p:nvPr>
        </p:nvSpPr>
        <p:spPr bwMode="auto">
          <a:noFill/>
          <a:ln>
            <a:solidFill>
              <a:srgbClr val="000000"/>
            </a:solidFill>
            <a:miter lim="800000"/>
            <a:headEnd/>
            <a:tailEnd/>
          </a:ln>
        </p:spPr>
      </p:sp>
      <p:sp>
        <p:nvSpPr>
          <p:cNvPr id="1741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Анимация построена на триггерах. Щелчок по документу (справа) выводит на слайд увеличенную копию документа. Щелчок по увеличенному документу сворачивает его. Смена вопросов происходит  по щелчку на тексте вопроса. Переход на следующий слайд – щелчок за пределами текстовых блоков</a:t>
            </a:r>
          </a:p>
        </p:txBody>
      </p:sp>
      <p:sp>
        <p:nvSpPr>
          <p:cNvPr id="1741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21D939-1016-4B75-9250-74F5B4743E4B}" type="slidenum">
              <a:rPr lang="ru-RU"/>
              <a:pPr fontAlgn="base">
                <a:spcBef>
                  <a:spcPct val="0"/>
                </a:spcBef>
                <a:spcAft>
                  <a:spcPct val="0"/>
                </a:spcAft>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Анимация поставлена на щелчок. Вопрос исчезает, возникает авторская формулировка проблемной ситуации</a:t>
            </a:r>
          </a:p>
          <a:p>
            <a:pPr>
              <a:spcBef>
                <a:spcPct val="0"/>
              </a:spcBef>
            </a:pPr>
            <a:endParaRPr lang="ru-RU" smtClean="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2572D2-06EA-437A-B700-DC8E62C326FE}" type="slidenum">
              <a:rPr lang="ru-RU"/>
              <a:pPr fontAlgn="base">
                <a:spcBef>
                  <a:spcPct val="0"/>
                </a:spcBef>
                <a:spcAft>
                  <a:spcPct val="0"/>
                </a:spcAft>
              </a:pPr>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Образ слайда 1"/>
          <p:cNvSpPr>
            <a:spLocks noGrp="1" noRot="1" noChangeAspect="1"/>
          </p:cNvSpPr>
          <p:nvPr>
            <p:ph type="sldImg"/>
          </p:nvPr>
        </p:nvSpPr>
        <p:spPr bwMode="auto">
          <a:noFill/>
          <a:ln>
            <a:solidFill>
              <a:srgbClr val="000000"/>
            </a:solidFill>
            <a:miter lim="800000"/>
            <a:headEnd/>
            <a:tailEnd/>
          </a:ln>
        </p:spPr>
      </p:sp>
      <p:sp>
        <p:nvSpPr>
          <p:cNvPr id="2150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Выполнение задания в режиме просмотра возможно при использовании встроенных средств </a:t>
            </a:r>
            <a:r>
              <a:rPr lang="en-US" smtClean="0"/>
              <a:t>Microsoft PPT</a:t>
            </a:r>
            <a:r>
              <a:rPr lang="ru-RU" smtClean="0"/>
              <a:t> (инструмент «ПЕРО»)</a:t>
            </a:r>
          </a:p>
          <a:p>
            <a:pPr>
              <a:spcBef>
                <a:spcPct val="0"/>
              </a:spcBef>
            </a:pPr>
            <a:r>
              <a:rPr lang="ru-RU" smtClean="0"/>
              <a:t>Бумага – </a:t>
            </a:r>
            <a:r>
              <a:rPr lang="sq-AL" smtClean="0"/>
              <a:t>http://upload.wikimedia.org/wikipedia/commons/5/5b/Making_Paper.gif</a:t>
            </a:r>
            <a:r>
              <a:rPr lang="ru-RU" smtClean="0"/>
              <a:t> </a:t>
            </a:r>
          </a:p>
          <a:p>
            <a:pPr>
              <a:spcBef>
                <a:spcPct val="0"/>
              </a:spcBef>
            </a:pPr>
            <a:r>
              <a:rPr lang="ru-RU" smtClean="0"/>
              <a:t>Наборный шрифт – </a:t>
            </a:r>
            <a:r>
              <a:rPr lang="sq-AL" smtClean="0"/>
              <a:t>http://upload.wikimedia.org/wikipedia/commons/thumb/1/16/Chinese_movable_type_1313-ce.png/599px-Chinese_movable_type_1313-ce.png</a:t>
            </a:r>
            <a:endParaRPr lang="ru-RU" smtClean="0"/>
          </a:p>
          <a:p>
            <a:pPr>
              <a:spcBef>
                <a:spcPct val="0"/>
              </a:spcBef>
            </a:pPr>
            <a:r>
              <a:rPr lang="ru-RU" smtClean="0"/>
              <a:t>Компас – </a:t>
            </a:r>
            <a:r>
              <a:rPr lang="sq-AL" smtClean="0"/>
              <a:t>http://upload.wikimedia.org/wikipedia/commons/5/53/Model_Si_Nan_of_Han_Dynasty.jpg?uselang=ru</a:t>
            </a:r>
            <a:r>
              <a:rPr lang="ru-RU" smtClean="0"/>
              <a:t> </a:t>
            </a:r>
          </a:p>
          <a:p>
            <a:pPr>
              <a:spcBef>
                <a:spcPct val="0"/>
              </a:spcBef>
            </a:pPr>
            <a:r>
              <a:rPr lang="ru-RU" smtClean="0"/>
              <a:t>Порох (ракета) – </a:t>
            </a:r>
            <a:r>
              <a:rPr lang="sq-AL" smtClean="0"/>
              <a:t>http://upload.wikimedia.org/wikipedia/commons/6/63/Chinese_rocket.gif</a:t>
            </a:r>
            <a:r>
              <a:rPr lang="ru-RU" smtClean="0"/>
              <a:t> </a:t>
            </a:r>
          </a:p>
          <a:p>
            <a:pPr>
              <a:spcBef>
                <a:spcPct val="0"/>
              </a:spcBef>
            </a:pPr>
            <a:endParaRPr lang="ru-RU" smtClean="0"/>
          </a:p>
        </p:txBody>
      </p:sp>
      <p:sp>
        <p:nvSpPr>
          <p:cNvPr id="2150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13A116-722B-4D41-B74A-3621EC5B044E}" type="slidenum">
              <a:rPr lang="ru-RU"/>
              <a:pPr fontAlgn="base">
                <a:spcBef>
                  <a:spcPct val="0"/>
                </a:spcBef>
                <a:spcAft>
                  <a:spcPct val="0"/>
                </a:spcAft>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Образ слайда 1"/>
          <p:cNvSpPr>
            <a:spLocks noGrp="1" noRot="1" noChangeAspect="1"/>
          </p:cNvSpPr>
          <p:nvPr>
            <p:ph type="sldImg"/>
          </p:nvPr>
        </p:nvSpPr>
        <p:spPr bwMode="auto">
          <a:noFill/>
          <a:ln>
            <a:solidFill>
              <a:srgbClr val="000000"/>
            </a:solidFill>
            <a:miter lim="800000"/>
            <a:headEnd/>
            <a:tailEnd/>
          </a:ln>
        </p:spPr>
      </p:sp>
      <p:sp>
        <p:nvSpPr>
          <p:cNvPr id="23554"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2355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C222171-181F-4EE5-AF00-98D7E57D7CEC}" type="slidenum">
              <a:rPr lang="ru-RU"/>
              <a:pPr fontAlgn="base">
                <a:spcBef>
                  <a:spcPct val="0"/>
                </a:spcBef>
                <a:spcAft>
                  <a:spcPct val="0"/>
                </a:spcAft>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Образ слайда 1"/>
          <p:cNvSpPr>
            <a:spLocks noGrp="1" noRot="1" noChangeAspect="1"/>
          </p:cNvSpPr>
          <p:nvPr>
            <p:ph type="sldImg"/>
          </p:nvPr>
        </p:nvSpPr>
        <p:spPr bwMode="auto">
          <a:noFill/>
          <a:ln>
            <a:solidFill>
              <a:srgbClr val="000000"/>
            </a:solidFill>
            <a:miter lim="800000"/>
            <a:headEnd/>
            <a:tailEnd/>
          </a:ln>
        </p:spPr>
      </p:sp>
      <p:sp>
        <p:nvSpPr>
          <p:cNvPr id="2560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Анимация поставлена на щелчок. Происходит выцветание задания и появление таблицы </a:t>
            </a:r>
          </a:p>
          <a:p>
            <a:pPr>
              <a:spcBef>
                <a:spcPct val="0"/>
              </a:spcBef>
            </a:pPr>
            <a:r>
              <a:rPr lang="ru-RU" smtClean="0"/>
              <a:t>Использован китайский иероглиф  «школа учёных»</a:t>
            </a:r>
          </a:p>
        </p:txBody>
      </p:sp>
      <p:sp>
        <p:nvSpPr>
          <p:cNvPr id="2560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9F8EF5-5600-4449-9B9F-E2B48E692FC3}" type="slidenum">
              <a:rPr lang="ru-RU"/>
              <a:pPr fontAlgn="base">
                <a:spcBef>
                  <a:spcPct val="0"/>
                </a:spcBef>
                <a:spcAft>
                  <a:spcPct val="0"/>
                </a:spcAft>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Образ слайда 1"/>
          <p:cNvSpPr>
            <a:spLocks noGrp="1" noRot="1" noChangeAspect="1"/>
          </p:cNvSpPr>
          <p:nvPr>
            <p:ph type="sldImg"/>
          </p:nvPr>
        </p:nvSpPr>
        <p:spPr bwMode="auto">
          <a:noFill/>
          <a:ln>
            <a:solidFill>
              <a:srgbClr val="000000"/>
            </a:solidFill>
            <a:miter lim="800000"/>
            <a:headEnd/>
            <a:tailEnd/>
          </a:ln>
        </p:spPr>
      </p:sp>
      <p:sp>
        <p:nvSpPr>
          <p:cNvPr id="2765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Будда Гаутама - </a:t>
            </a:r>
            <a:r>
              <a:rPr lang="sq-AL" smtClean="0"/>
              <a:t>http://upload.wikimedia.org/wikipedia/commons/thumb/b/b8/Gandhara_Buddha_%28tnm%29.jpeg/361px-Gandhara_Buddha_%28tnm%29.jpeg</a:t>
            </a:r>
            <a:r>
              <a:rPr lang="ru-RU" smtClean="0"/>
              <a:t> </a:t>
            </a:r>
          </a:p>
          <a:p>
            <a:pPr>
              <a:spcBef>
                <a:spcPct val="0"/>
              </a:spcBef>
            </a:pPr>
            <a:r>
              <a:rPr lang="ru-RU" smtClean="0"/>
              <a:t>Лао Цзы - </a:t>
            </a:r>
            <a:r>
              <a:rPr lang="sq-AL" smtClean="0"/>
              <a:t>http://upload.wikimedia.org/wikipedia/commons/3/3a/Lao_Tzu_-_Project_Gutenberg_eText_15250.jpg</a:t>
            </a:r>
            <a:r>
              <a:rPr lang="ru-RU" smtClean="0"/>
              <a:t> </a:t>
            </a:r>
          </a:p>
          <a:p>
            <a:pPr>
              <a:spcBef>
                <a:spcPct val="0"/>
              </a:spcBef>
            </a:pPr>
            <a:r>
              <a:rPr lang="ru-RU" smtClean="0"/>
              <a:t>Конфуций - </a:t>
            </a:r>
            <a:r>
              <a:rPr lang="sq-AL" smtClean="0"/>
              <a:t>http://upload.wikimedia.org/wikipedia/commons/thumb/4/4f/Konfuzius-1770.jpg/424px-Konfuzius-1770.jpg</a:t>
            </a:r>
            <a:endParaRPr lang="ru-RU" smtClean="0"/>
          </a:p>
          <a:p>
            <a:pPr>
              <a:spcBef>
                <a:spcPct val="0"/>
              </a:spcBef>
            </a:pPr>
            <a:endParaRPr lang="ru-RU" smtClean="0"/>
          </a:p>
        </p:txBody>
      </p:sp>
      <p:sp>
        <p:nvSpPr>
          <p:cNvPr id="2765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0DA2BA-FE90-4616-9E65-4B5474A0822A}" type="slidenum">
              <a:rPr lang="ru-RU"/>
              <a:pPr fontAlgn="base">
                <a:spcBef>
                  <a:spcPct val="0"/>
                </a:spcBef>
                <a:spcAft>
                  <a:spcPct val="0"/>
                </a:spcAft>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Образ слайда 1"/>
          <p:cNvSpPr>
            <a:spLocks noGrp="1" noRot="1" noChangeAspect="1"/>
          </p:cNvSpPr>
          <p:nvPr>
            <p:ph type="sldImg"/>
          </p:nvPr>
        </p:nvSpPr>
        <p:spPr bwMode="auto">
          <a:noFill/>
          <a:ln>
            <a:solidFill>
              <a:srgbClr val="000000"/>
            </a:solidFill>
            <a:miter lim="800000"/>
            <a:headEnd/>
            <a:tailEnd/>
          </a:ln>
        </p:spPr>
      </p:sp>
      <p:sp>
        <p:nvSpPr>
          <p:cNvPr id="2969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Выполнение задания в режиме просмотра возможно при использовании встроенных средств </a:t>
            </a:r>
            <a:r>
              <a:rPr lang="en-US" smtClean="0"/>
              <a:t>Microsoft PPT</a:t>
            </a:r>
            <a:r>
              <a:rPr lang="ru-RU" smtClean="0"/>
              <a:t> (инструмент «ПЕРО»)</a:t>
            </a:r>
          </a:p>
          <a:p>
            <a:pPr>
              <a:spcBef>
                <a:spcPct val="0"/>
              </a:spcBef>
            </a:pPr>
            <a:endParaRPr lang="ru-RU" smtClean="0"/>
          </a:p>
        </p:txBody>
      </p:sp>
      <p:sp>
        <p:nvSpPr>
          <p:cNvPr id="2969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D23322-B040-429D-9CB6-EB0740722BCE}" type="slidenum">
              <a:rPr lang="ru-RU"/>
              <a:pPr fontAlgn="base">
                <a:spcBef>
                  <a:spcPct val="0"/>
                </a:spcBef>
                <a:spcAft>
                  <a:spcPct val="0"/>
                </a:spcAft>
              </a:pPr>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Образ слайда 1"/>
          <p:cNvSpPr>
            <a:spLocks noGrp="1" noRot="1" noChangeAspect="1"/>
          </p:cNvSpPr>
          <p:nvPr>
            <p:ph type="sldImg"/>
          </p:nvPr>
        </p:nvSpPr>
        <p:spPr bwMode="auto">
          <a:noFill/>
          <a:ln>
            <a:solidFill>
              <a:srgbClr val="000000"/>
            </a:solidFill>
            <a:miter lim="800000"/>
            <a:headEnd/>
            <a:tailEnd/>
          </a:ln>
        </p:spPr>
      </p:sp>
      <p:sp>
        <p:nvSpPr>
          <p:cNvPr id="3174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smtClean="0"/>
              <a:t>Выполнение задания в режиме просмотра возможно при использовании встроенных средств </a:t>
            </a:r>
            <a:r>
              <a:rPr lang="en-US" smtClean="0"/>
              <a:t>Microsoft PPT</a:t>
            </a:r>
            <a:r>
              <a:rPr lang="ru-RU" smtClean="0"/>
              <a:t> (инструмент «ПЕРО»)</a:t>
            </a:r>
          </a:p>
          <a:p>
            <a:pPr>
              <a:spcBef>
                <a:spcPct val="0"/>
              </a:spcBef>
            </a:pPr>
            <a:endParaRPr lang="ru-RU" smtClean="0"/>
          </a:p>
        </p:txBody>
      </p:sp>
      <p:sp>
        <p:nvSpPr>
          <p:cNvPr id="3174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E34BDC-92CE-452D-AF69-BBB38E51D1B2}" type="slidenum">
              <a:rPr lang="ru-RU"/>
              <a:pPr fontAlgn="base">
                <a:spcBef>
                  <a:spcPct val="0"/>
                </a:spcBef>
                <a:spcAft>
                  <a:spcPct val="0"/>
                </a:spcAft>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en-US" dirty="0" smtClean="0"/>
              <a:t>Образец заголовка</a:t>
            </a:r>
            <a:endParaRPr lang="ru-RU" dirty="0"/>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5BA45EA0-9536-4DC1-819A-64FC45588910}" type="datetimeFigureOut">
              <a:rPr lang="ru-RU"/>
              <a:pPr>
                <a:defRPr/>
              </a:pPr>
              <a:t>02.12.2013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B090A65F-0504-47CB-A556-1F72521BD632}"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06A10A4D-1D51-4F57-A9AB-E50E461381D8}" type="datetimeFigureOut">
              <a:rPr lang="ru-RU"/>
              <a:pPr>
                <a:defRPr/>
              </a:pPr>
              <a:t>02.12.2013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00882FD1-776B-458F-9915-EC37AB137A48}"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E67653CB-A5AD-4CBA-8D99-3A26EA12B4C4}" type="datetimeFigureOut">
              <a:rPr lang="ru-RU"/>
              <a:pPr>
                <a:defRPr/>
              </a:pPr>
              <a:t>02.12.2013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E9CEFB9D-26CE-409A-A035-E08EC97F707A}"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Заголовок 1"/>
          <p:cNvSpPr txBox="1">
            <a:spLocks/>
          </p:cNvSpPr>
          <p:nvPr/>
        </p:nvSpPr>
        <p:spPr>
          <a:xfrm>
            <a:off x="0" y="0"/>
            <a:ext cx="9144000" cy="720000"/>
          </a:xfrm>
          <a:prstGeom prst="rect">
            <a:avLst/>
          </a:prstGeom>
          <a:solidFill>
            <a:schemeClr val="accent5">
              <a:lumMod val="40000"/>
              <a:lumOff val="60000"/>
            </a:schemeClr>
          </a:solidFill>
          <a:ln>
            <a:solidFill>
              <a:schemeClr val="accent1"/>
            </a:solidFill>
          </a:ln>
          <a:scene3d>
            <a:camera prst="orthographicFront"/>
            <a:lightRig rig="soft" dir="tl">
              <a:rot lat="0" lon="0" rev="0"/>
            </a:lightRig>
          </a:scene3d>
          <a:sp3d>
            <a:bevelT/>
          </a:sp3d>
        </p:spPr>
        <p:txBody>
          <a:bodyPr>
            <a:normAutofit/>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b="1" kern="1200"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defRPr>
            </a:lvl1pPr>
          </a:lstStyle>
          <a:p>
            <a:pPr fontAlgn="auto">
              <a:spcAft>
                <a:spcPts val="0"/>
              </a:spcAft>
              <a:defRPr/>
            </a:pPr>
            <a:endParaRPr lang="ru-RU" sz="3200" dirty="0"/>
          </a:p>
        </p:txBody>
      </p:sp>
      <p:pic>
        <p:nvPicPr>
          <p:cNvPr id="5" name="Picture 5"/>
          <p:cNvPicPr>
            <a:picLocks noChangeArrowheads="1"/>
          </p:cNvPicPr>
          <p:nvPr userDrawn="1"/>
        </p:nvPicPr>
        <p:blipFill>
          <a:blip r:embed="rId2">
            <a:clrChange>
              <a:clrFrom>
                <a:srgbClr val="FFFFFF"/>
              </a:clrFrom>
              <a:clrTo>
                <a:srgbClr val="FFFFFF">
                  <a:alpha val="0"/>
                </a:srgbClr>
              </a:clrTo>
            </a:clrChange>
          </a:blip>
          <a:srcRect/>
          <a:stretch>
            <a:fillRect/>
          </a:stretch>
        </p:blipFill>
        <p:spPr bwMode="auto">
          <a:xfrm>
            <a:off x="0" y="6227763"/>
            <a:ext cx="9144000" cy="647700"/>
          </a:xfrm>
          <a:prstGeom prst="rect">
            <a:avLst/>
          </a:prstGeom>
          <a:noFill/>
          <a:ln w="9525">
            <a:noFill/>
            <a:miter lim="800000"/>
            <a:headEnd/>
            <a:tailEnd/>
          </a:ln>
        </p:spPr>
      </p:pic>
      <p:sp>
        <p:nvSpPr>
          <p:cNvPr id="2" name="Заголовок 1"/>
          <p:cNvSpPr>
            <a:spLocks noGrp="1"/>
          </p:cNvSpPr>
          <p:nvPr>
            <p:ph type="title"/>
          </p:nvPr>
        </p:nvSpPr>
        <p:spPr>
          <a:xfrm>
            <a:off x="251520" y="0"/>
            <a:ext cx="8640960" cy="720000"/>
          </a:xfrm>
        </p:spPr>
        <p:txBody>
          <a:bodyPr anchor="ct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Дата 3"/>
          <p:cNvSpPr>
            <a:spLocks noGrp="1"/>
          </p:cNvSpPr>
          <p:nvPr>
            <p:ph type="dt" sz="half" idx="10"/>
          </p:nvPr>
        </p:nvSpPr>
        <p:spPr/>
        <p:txBody>
          <a:bodyPr/>
          <a:lstStyle>
            <a:lvl1pPr>
              <a:defRPr/>
            </a:lvl1pPr>
          </a:lstStyle>
          <a:p>
            <a:pPr>
              <a:defRPr/>
            </a:pPr>
            <a:fld id="{5C3A4522-DA9C-41A2-A361-3401A631A8FC}" type="datetimeFigureOut">
              <a:rPr lang="ru-RU"/>
              <a:pPr>
                <a:defRPr/>
              </a:pPr>
              <a:t>02.12.2013</a:t>
            </a:fld>
            <a:endParaRPr lang="ru-RU"/>
          </a:p>
        </p:txBody>
      </p:sp>
      <p:sp>
        <p:nvSpPr>
          <p:cNvPr id="7" name="Нижний колонтитул 4"/>
          <p:cNvSpPr>
            <a:spLocks noGrp="1"/>
          </p:cNvSpPr>
          <p:nvPr>
            <p:ph type="ftr" sz="quarter" idx="11"/>
          </p:nvPr>
        </p:nvSpPr>
        <p:spPr/>
        <p:txBody>
          <a:bodyPr/>
          <a:lstStyle>
            <a:lvl1pPr>
              <a:defRPr/>
            </a:lvl1pPr>
          </a:lstStyle>
          <a:p>
            <a:pPr>
              <a:defRPr/>
            </a:pPr>
            <a:endParaRPr lang="ru-RU"/>
          </a:p>
        </p:txBody>
      </p:sp>
      <p:sp>
        <p:nvSpPr>
          <p:cNvPr id="8" name="Номер слайда 5"/>
          <p:cNvSpPr>
            <a:spLocks noGrp="1"/>
          </p:cNvSpPr>
          <p:nvPr>
            <p:ph type="sldNum" sz="quarter" idx="12"/>
          </p:nvPr>
        </p:nvSpPr>
        <p:spPr/>
        <p:txBody>
          <a:bodyPr/>
          <a:lstStyle>
            <a:lvl1pPr>
              <a:defRPr/>
            </a:lvl1pPr>
          </a:lstStyle>
          <a:p>
            <a:pPr>
              <a:defRPr/>
            </a:pPr>
            <a:fld id="{8F111808-AEEF-410B-B9C9-5234380724E6}"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71F38533-E4F2-41BC-B4D7-81281A094B4E}" type="datetimeFigureOut">
              <a:rPr lang="ru-RU"/>
              <a:pPr>
                <a:defRPr/>
              </a:pPr>
              <a:t>02.12.2013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4308D642-FDFB-45FE-BFD9-D13AFBBAA0B5}"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Заголовок 1"/>
          <p:cNvSpPr txBox="1">
            <a:spLocks/>
          </p:cNvSpPr>
          <p:nvPr/>
        </p:nvSpPr>
        <p:spPr>
          <a:xfrm>
            <a:off x="0" y="0"/>
            <a:ext cx="9144000" cy="720000"/>
          </a:xfrm>
          <a:prstGeom prst="rect">
            <a:avLst/>
          </a:prstGeom>
          <a:solidFill>
            <a:schemeClr val="accent5">
              <a:lumMod val="40000"/>
              <a:lumOff val="60000"/>
            </a:schemeClr>
          </a:solidFill>
          <a:ln>
            <a:solidFill>
              <a:schemeClr val="accent1"/>
            </a:solidFill>
          </a:ln>
          <a:scene3d>
            <a:camera prst="orthographicFront"/>
            <a:lightRig rig="soft" dir="tl">
              <a:rot lat="0" lon="0" rev="0"/>
            </a:lightRig>
          </a:scene3d>
          <a:sp3d>
            <a:bevelT/>
          </a:sp3d>
        </p:spPr>
        <p:txBody>
          <a:bodyPr>
            <a:normAutofit/>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b="1" kern="1200"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defRPr>
            </a:lvl1pPr>
          </a:lstStyle>
          <a:p>
            <a:pPr fontAlgn="auto">
              <a:spcAft>
                <a:spcPts val="0"/>
              </a:spcAft>
              <a:defRPr/>
            </a:pPr>
            <a:endParaRPr lang="ru-RU" sz="3200" dirty="0"/>
          </a:p>
        </p:txBody>
      </p:sp>
      <p:pic>
        <p:nvPicPr>
          <p:cNvPr id="6" name="Picture 5"/>
          <p:cNvPicPr>
            <a:picLocks noChangeArrowheads="1"/>
          </p:cNvPicPr>
          <p:nvPr userDrawn="1"/>
        </p:nvPicPr>
        <p:blipFill>
          <a:blip r:embed="rId2">
            <a:clrChange>
              <a:clrFrom>
                <a:srgbClr val="FFFFFF"/>
              </a:clrFrom>
              <a:clrTo>
                <a:srgbClr val="FFFFFF">
                  <a:alpha val="0"/>
                </a:srgbClr>
              </a:clrTo>
            </a:clrChange>
          </a:blip>
          <a:srcRect/>
          <a:stretch>
            <a:fillRect/>
          </a:stretch>
        </p:blipFill>
        <p:spPr bwMode="auto">
          <a:xfrm>
            <a:off x="0" y="6227763"/>
            <a:ext cx="9144000" cy="647700"/>
          </a:xfrm>
          <a:prstGeom prst="rect">
            <a:avLst/>
          </a:prstGeom>
          <a:noFill/>
          <a:ln w="9525">
            <a:noFill/>
            <a:miter lim="800000"/>
            <a:headEnd/>
            <a:tailEnd/>
          </a:ln>
        </p:spPr>
      </p:pic>
      <p:sp>
        <p:nvSpPr>
          <p:cNvPr id="2" name="Заголовок 1"/>
          <p:cNvSpPr>
            <a:spLocks noGrp="1"/>
          </p:cNvSpPr>
          <p:nvPr>
            <p:ph type="title"/>
          </p:nvPr>
        </p:nvSpPr>
        <p:spPr>
          <a:xfrm>
            <a:off x="251520" y="0"/>
            <a:ext cx="8640960" cy="720000"/>
          </a:xfrm>
        </p:spPr>
        <p:txBody>
          <a:bodyPr anchor="ctr"/>
          <a:lstStyle/>
          <a:p>
            <a:r>
              <a:rPr lang="ru-RU" smtClean="0"/>
              <a:t>Образец заголовка</a:t>
            </a:r>
            <a:endParaRPr lang="ru-RU" dirty="0"/>
          </a:p>
        </p:txBody>
      </p:sp>
      <p:sp>
        <p:nvSpPr>
          <p:cNvPr id="3" name="Объект 2"/>
          <p:cNvSpPr>
            <a:spLocks noGrp="1"/>
          </p:cNvSpPr>
          <p:nvPr>
            <p:ph sz="half" idx="1"/>
          </p:nvPr>
        </p:nvSpPr>
        <p:spPr>
          <a:xfrm>
            <a:off x="252000" y="980727"/>
            <a:ext cx="3600000" cy="5688000"/>
          </a:xfrm>
          <a:prstGeom prst="roundRect">
            <a:avLst>
              <a:gd name="adj" fmla="val 10317"/>
            </a:avLst>
          </a:prstGeom>
          <a:ln w="44450">
            <a:solidFill>
              <a:srgbClr val="FF0000"/>
            </a:solidFill>
          </a:ln>
        </p:spPr>
        <p:txBody>
          <a:bodyPr/>
          <a:lstStyle>
            <a:lvl1pPr marL="90000" indent="360000">
              <a:spcBef>
                <a:spcPts val="0"/>
              </a:spcBef>
              <a:buFont typeface="Comic Sans MS" pitchFamily="66" charset="0"/>
              <a:buChar char="—"/>
              <a:defRPr sz="2800"/>
            </a:lvl1pPr>
            <a:lvl2pPr marL="90000" indent="360000">
              <a:spcBef>
                <a:spcPts val="0"/>
              </a:spcBef>
              <a:buFont typeface="Comic Sans MS" pitchFamily="66" charset="0"/>
              <a:buChar char="—"/>
              <a:defRPr sz="2400"/>
            </a:lvl2pPr>
            <a:lvl3pPr marL="90000" indent="360000">
              <a:spcBef>
                <a:spcPts val="0"/>
              </a:spcBef>
              <a:buFont typeface="Comic Sans MS" pitchFamily="66" charset="0"/>
              <a:buChar char="—"/>
              <a:defRPr sz="2000"/>
            </a:lvl3pPr>
            <a:lvl4pPr marL="90000" indent="360000">
              <a:spcBef>
                <a:spcPts val="0"/>
              </a:spcBef>
              <a:buFont typeface="Comic Sans MS" pitchFamily="66" charset="0"/>
              <a:buChar char="—"/>
              <a:defRPr sz="1800"/>
            </a:lvl4pPr>
            <a:lvl5pPr marL="90000" indent="360000">
              <a:spcBef>
                <a:spcPts val="0"/>
              </a:spcBef>
              <a:buFont typeface="Comic Sans MS" pitchFamily="66" charset="0"/>
              <a:buChar cha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5256000" y="980727"/>
            <a:ext cx="3600000" cy="5688000"/>
          </a:xfrm>
          <a:prstGeom prst="roundRect">
            <a:avLst>
              <a:gd name="adj" fmla="val 9259"/>
            </a:avLst>
          </a:prstGeom>
          <a:ln w="44450">
            <a:solidFill>
              <a:srgbClr val="00CC00"/>
            </a:solidFill>
          </a:ln>
        </p:spPr>
        <p:txBody>
          <a:bodyPr/>
          <a:lstStyle>
            <a:lvl1pPr marL="90000" indent="360000">
              <a:spcBef>
                <a:spcPts val="0"/>
              </a:spcBef>
              <a:buFont typeface="Comic Sans MS" pitchFamily="66" charset="0"/>
              <a:buChar char="—"/>
              <a:defRPr sz="2800"/>
            </a:lvl1pPr>
            <a:lvl2pPr marL="90000" indent="360000">
              <a:spcBef>
                <a:spcPts val="0"/>
              </a:spcBef>
              <a:buFont typeface="Comic Sans MS" pitchFamily="66" charset="0"/>
              <a:buChar char="—"/>
              <a:defRPr sz="2400"/>
            </a:lvl2pPr>
            <a:lvl3pPr marL="90000" indent="360000">
              <a:spcBef>
                <a:spcPts val="0"/>
              </a:spcBef>
              <a:buFont typeface="Comic Sans MS" pitchFamily="66" charset="0"/>
              <a:buChar char="—"/>
              <a:defRPr sz="2000"/>
            </a:lvl3pPr>
            <a:lvl4pPr marL="90000" indent="360000">
              <a:spcBef>
                <a:spcPts val="0"/>
              </a:spcBef>
              <a:buFont typeface="Comic Sans MS" pitchFamily="66" charset="0"/>
              <a:buChar char="—"/>
              <a:defRPr sz="1800"/>
            </a:lvl4pPr>
            <a:lvl5pPr marL="90000" indent="360000">
              <a:spcBef>
                <a:spcPts val="0"/>
              </a:spcBef>
              <a:buFont typeface="Comic Sans MS" pitchFamily="66" charset="0"/>
              <a:buChar cha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4"/>
          <p:cNvSpPr>
            <a:spLocks noGrp="1"/>
          </p:cNvSpPr>
          <p:nvPr>
            <p:ph type="dt" sz="half" idx="10"/>
          </p:nvPr>
        </p:nvSpPr>
        <p:spPr/>
        <p:txBody>
          <a:bodyPr/>
          <a:lstStyle>
            <a:lvl1pPr>
              <a:defRPr/>
            </a:lvl1pPr>
          </a:lstStyle>
          <a:p>
            <a:pPr>
              <a:defRPr/>
            </a:pPr>
            <a:fld id="{0F22D4AE-D646-43BE-85D9-77E8D564B0EE}" type="datetimeFigureOut">
              <a:rPr lang="ru-RU"/>
              <a:pPr>
                <a:defRPr/>
              </a:pPr>
              <a:t>02.12.2013</a:t>
            </a:fld>
            <a:endParaRPr lang="ru-RU"/>
          </a:p>
        </p:txBody>
      </p:sp>
      <p:sp>
        <p:nvSpPr>
          <p:cNvPr id="8" name="Нижний колонтитул 5"/>
          <p:cNvSpPr>
            <a:spLocks noGrp="1"/>
          </p:cNvSpPr>
          <p:nvPr>
            <p:ph type="ftr" sz="quarter" idx="11"/>
          </p:nvPr>
        </p:nvSpPr>
        <p:spPr/>
        <p:txBody>
          <a:bodyPr/>
          <a:lstStyle>
            <a:lvl1pPr>
              <a:defRPr/>
            </a:lvl1pPr>
          </a:lstStyle>
          <a:p>
            <a:pPr>
              <a:defRPr/>
            </a:pPr>
            <a:endParaRPr lang="ru-RU"/>
          </a:p>
        </p:txBody>
      </p:sp>
      <p:sp>
        <p:nvSpPr>
          <p:cNvPr id="9" name="Номер слайда 6"/>
          <p:cNvSpPr>
            <a:spLocks noGrp="1"/>
          </p:cNvSpPr>
          <p:nvPr>
            <p:ph type="sldNum" sz="quarter" idx="12"/>
          </p:nvPr>
        </p:nvSpPr>
        <p:spPr/>
        <p:txBody>
          <a:bodyPr/>
          <a:lstStyle>
            <a:lvl1pPr>
              <a:defRPr/>
            </a:lvl1pPr>
          </a:lstStyle>
          <a:p>
            <a:pPr>
              <a:defRPr/>
            </a:pPr>
            <a:fld id="{FCC2127A-C793-4CBE-A584-A4D6BCB4BECB}"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650363E9-6F49-4007-B61D-86BD47AAAFA3}" type="datetimeFigureOut">
              <a:rPr lang="ru-RU"/>
              <a:pPr>
                <a:defRPr/>
              </a:pPr>
              <a:t>02.12.2013</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C41B0B3B-8EB6-44FA-8793-D1D073CE447D}"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Заголовок 1"/>
          <p:cNvSpPr txBox="1">
            <a:spLocks/>
          </p:cNvSpPr>
          <p:nvPr/>
        </p:nvSpPr>
        <p:spPr>
          <a:xfrm>
            <a:off x="0" y="0"/>
            <a:ext cx="9144000" cy="720000"/>
          </a:xfrm>
          <a:prstGeom prst="rect">
            <a:avLst/>
          </a:prstGeom>
          <a:solidFill>
            <a:schemeClr val="accent5">
              <a:lumMod val="40000"/>
              <a:lumOff val="60000"/>
            </a:schemeClr>
          </a:solidFill>
          <a:ln>
            <a:solidFill>
              <a:schemeClr val="accent1"/>
            </a:solidFill>
          </a:ln>
          <a:scene3d>
            <a:camera prst="orthographicFront"/>
            <a:lightRig rig="soft" dir="tl">
              <a:rot lat="0" lon="0" rev="0"/>
            </a:lightRig>
          </a:scene3d>
          <a:sp3d>
            <a:bevelT/>
          </a:sp3d>
        </p:spPr>
        <p:txBody>
          <a:bodyPr>
            <a:normAutofit/>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b="1" kern="1200"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defRPr>
            </a:lvl1pPr>
          </a:lstStyle>
          <a:p>
            <a:pPr fontAlgn="auto">
              <a:spcAft>
                <a:spcPts val="0"/>
              </a:spcAft>
              <a:defRPr/>
            </a:pPr>
            <a:endParaRPr lang="ru-RU" sz="3200" dirty="0"/>
          </a:p>
        </p:txBody>
      </p:sp>
      <p:pic>
        <p:nvPicPr>
          <p:cNvPr id="4" name="Picture 5"/>
          <p:cNvPicPr>
            <a:picLocks noChangeArrowheads="1"/>
          </p:cNvPicPr>
          <p:nvPr userDrawn="1"/>
        </p:nvPicPr>
        <p:blipFill>
          <a:blip r:embed="rId2">
            <a:clrChange>
              <a:clrFrom>
                <a:srgbClr val="FFFFFF"/>
              </a:clrFrom>
              <a:clrTo>
                <a:srgbClr val="FFFFFF">
                  <a:alpha val="0"/>
                </a:srgbClr>
              </a:clrTo>
            </a:clrChange>
          </a:blip>
          <a:srcRect/>
          <a:stretch>
            <a:fillRect/>
          </a:stretch>
        </p:blipFill>
        <p:spPr bwMode="auto">
          <a:xfrm>
            <a:off x="0" y="6227763"/>
            <a:ext cx="9144000" cy="647700"/>
          </a:xfrm>
          <a:prstGeom prst="rect">
            <a:avLst/>
          </a:prstGeom>
          <a:noFill/>
          <a:ln w="9525">
            <a:noFill/>
            <a:miter lim="800000"/>
            <a:headEnd/>
            <a:tailEnd/>
          </a:ln>
        </p:spPr>
      </p:pic>
      <p:sp>
        <p:nvSpPr>
          <p:cNvPr id="2" name="Заголовок 1"/>
          <p:cNvSpPr>
            <a:spLocks noGrp="1"/>
          </p:cNvSpPr>
          <p:nvPr>
            <p:ph type="title"/>
          </p:nvPr>
        </p:nvSpPr>
        <p:spPr>
          <a:xfrm>
            <a:off x="251520" y="0"/>
            <a:ext cx="8640960" cy="720000"/>
          </a:xfrm>
        </p:spPr>
        <p:txBody>
          <a:bodyPr anchor="ctr"/>
          <a:lstStyle/>
          <a:p>
            <a:r>
              <a:rPr lang="ru-RU" smtClean="0"/>
              <a:t>Образец заголовка</a:t>
            </a:r>
            <a:endParaRPr lang="ru-RU"/>
          </a:p>
        </p:txBody>
      </p:sp>
      <p:sp>
        <p:nvSpPr>
          <p:cNvPr id="5" name="Дата 2"/>
          <p:cNvSpPr>
            <a:spLocks noGrp="1"/>
          </p:cNvSpPr>
          <p:nvPr>
            <p:ph type="dt" sz="half" idx="10"/>
          </p:nvPr>
        </p:nvSpPr>
        <p:spPr/>
        <p:txBody>
          <a:bodyPr/>
          <a:lstStyle>
            <a:lvl1pPr>
              <a:defRPr/>
            </a:lvl1pPr>
          </a:lstStyle>
          <a:p>
            <a:pPr>
              <a:defRPr/>
            </a:pPr>
            <a:fld id="{6432C820-1EB2-4CE1-B64E-BF5383D4F44C}" type="datetimeFigureOut">
              <a:rPr lang="ru-RU"/>
              <a:pPr>
                <a:defRPr/>
              </a:pPr>
              <a:t>02.12.2013</a:t>
            </a:fld>
            <a:endParaRPr lang="ru-RU"/>
          </a:p>
        </p:txBody>
      </p:sp>
      <p:sp>
        <p:nvSpPr>
          <p:cNvPr id="6" name="Нижний колонтитул 3"/>
          <p:cNvSpPr>
            <a:spLocks noGrp="1"/>
          </p:cNvSpPr>
          <p:nvPr>
            <p:ph type="ftr" sz="quarter" idx="11"/>
          </p:nvPr>
        </p:nvSpPr>
        <p:spPr/>
        <p:txBody>
          <a:bodyPr/>
          <a:lstStyle>
            <a:lvl1pPr>
              <a:defRPr/>
            </a:lvl1pPr>
          </a:lstStyle>
          <a:p>
            <a:pPr>
              <a:defRPr/>
            </a:pPr>
            <a:endParaRPr lang="ru-RU"/>
          </a:p>
        </p:txBody>
      </p:sp>
      <p:sp>
        <p:nvSpPr>
          <p:cNvPr id="7" name="Номер слайда 4"/>
          <p:cNvSpPr>
            <a:spLocks noGrp="1"/>
          </p:cNvSpPr>
          <p:nvPr>
            <p:ph type="sldNum" sz="quarter" idx="12"/>
          </p:nvPr>
        </p:nvSpPr>
        <p:spPr/>
        <p:txBody>
          <a:bodyPr/>
          <a:lstStyle>
            <a:lvl1pPr>
              <a:defRPr/>
            </a:lvl1pPr>
          </a:lstStyle>
          <a:p>
            <a:pPr>
              <a:defRPr/>
            </a:pPr>
            <a:fld id="{9A4B0CCB-F385-4B08-9A15-B040ECEB3814}" type="slidenum">
              <a:rPr lang="ru-RU"/>
              <a:pPr>
                <a:defRPr/>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0" y="6227763"/>
            <a:ext cx="9144000" cy="657225"/>
          </a:xfrm>
          <a:prstGeom prst="rect">
            <a:avLst/>
          </a:prstGeom>
          <a:noFill/>
          <a:ln w="9525">
            <a:noFill/>
            <a:miter lim="800000"/>
            <a:headEnd/>
            <a:tailEnd/>
          </a:ln>
        </p:spPr>
      </p:pic>
      <p:sp>
        <p:nvSpPr>
          <p:cNvPr id="3" name="Заголовок 1"/>
          <p:cNvSpPr txBox="1">
            <a:spLocks/>
          </p:cNvSpPr>
          <p:nvPr userDrawn="1"/>
        </p:nvSpPr>
        <p:spPr>
          <a:xfrm>
            <a:off x="0" y="0"/>
            <a:ext cx="9144000" cy="720000"/>
          </a:xfrm>
          <a:prstGeom prst="rect">
            <a:avLst/>
          </a:prstGeom>
          <a:solidFill>
            <a:schemeClr val="accent5">
              <a:lumMod val="40000"/>
              <a:lumOff val="60000"/>
            </a:schemeClr>
          </a:solidFill>
          <a:ln>
            <a:solidFill>
              <a:schemeClr val="accent1"/>
            </a:solidFill>
          </a:ln>
          <a:scene3d>
            <a:camera prst="orthographicFront"/>
            <a:lightRig rig="soft" dir="tl">
              <a:rot lat="0" lon="0" rev="0"/>
            </a:lightRig>
          </a:scene3d>
          <a:sp3d>
            <a:bevelT/>
          </a:sp3d>
        </p:spPr>
        <p:txBody>
          <a:bodyPr>
            <a:normAutofit/>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b="1" kern="1200"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defRPr>
            </a:lvl1pPr>
          </a:lstStyle>
          <a:p>
            <a:pPr fontAlgn="auto">
              <a:spcAft>
                <a:spcPts val="0"/>
              </a:spcAft>
              <a:defRPr/>
            </a:pPr>
            <a:endParaRPr lang="ru-RU" sz="3200" dirty="0"/>
          </a:p>
        </p:txBody>
      </p:sp>
      <p:sp>
        <p:nvSpPr>
          <p:cNvPr id="4" name="Дата 1"/>
          <p:cNvSpPr>
            <a:spLocks noGrp="1"/>
          </p:cNvSpPr>
          <p:nvPr>
            <p:ph type="dt" sz="half" idx="10"/>
          </p:nvPr>
        </p:nvSpPr>
        <p:spPr/>
        <p:txBody>
          <a:bodyPr/>
          <a:lstStyle>
            <a:lvl1pPr>
              <a:defRPr/>
            </a:lvl1pPr>
          </a:lstStyle>
          <a:p>
            <a:pPr>
              <a:defRPr/>
            </a:pPr>
            <a:fld id="{16AFE060-A964-4CBF-BDBB-6343E9B25B73}" type="datetimeFigureOut">
              <a:rPr lang="ru-RU"/>
              <a:pPr>
                <a:defRPr/>
              </a:pPr>
              <a:t>02.12.2013</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3"/>
          <p:cNvSpPr>
            <a:spLocks noGrp="1"/>
          </p:cNvSpPr>
          <p:nvPr>
            <p:ph type="sldNum" sz="quarter" idx="12"/>
          </p:nvPr>
        </p:nvSpPr>
        <p:spPr/>
        <p:txBody>
          <a:bodyPr/>
          <a:lstStyle>
            <a:lvl1pPr>
              <a:defRPr/>
            </a:lvl1pPr>
          </a:lstStyle>
          <a:p>
            <a:pPr>
              <a:defRPr/>
            </a:pPr>
            <a:fld id="{A7267771-3024-473D-A65E-B8074FD1DAA9}"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AF08E4BA-2A9E-4769-91AD-3C0402A5525F}" type="datetimeFigureOut">
              <a:rPr lang="ru-RU"/>
              <a:pPr>
                <a:defRPr/>
              </a:pPr>
              <a:t>02.12.2013</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8DDD1F38-816A-4C14-8501-D40720174FBC}"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EAD6842F-1C51-40B4-8AA9-A9CA69B0D244}" type="datetimeFigureOut">
              <a:rPr lang="ru-RU"/>
              <a:pPr>
                <a:defRPr/>
              </a:pPr>
              <a:t>02.12.2013</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59AAF458-588C-4F86-A107-37439336A5DF}"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0825" y="169863"/>
            <a:ext cx="8642350" cy="1196975"/>
          </a:xfrm>
          <a:prstGeom prst="rect">
            <a:avLst/>
          </a:prstGeom>
        </p:spPr>
        <p:txBody>
          <a:bodyPr vert="horz" lIns="91440" tIns="45720" rIns="91440" bIns="45720" rtlCol="0" anchor="t" anchorCtr="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ru-RU" smtClean="0"/>
              <a:t>Образец заголовка</a:t>
            </a:r>
            <a:endParaRPr lang="ru-RU"/>
          </a:p>
        </p:txBody>
      </p:sp>
      <p:sp>
        <p:nvSpPr>
          <p:cNvPr id="1027" name="Текст 2"/>
          <p:cNvSpPr>
            <a:spLocks noGrp="1"/>
          </p:cNvSpPr>
          <p:nvPr>
            <p:ph type="body" idx="1"/>
          </p:nvPr>
        </p:nvSpPr>
        <p:spPr bwMode="auto">
          <a:xfrm>
            <a:off x="250825" y="1495425"/>
            <a:ext cx="8642350" cy="4741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FB8772A4-8F7D-4AB6-A61C-CDAE827E208C}" type="datetimeFigureOut">
              <a:rPr lang="ru-RU"/>
              <a:pPr>
                <a:defRPr/>
              </a:pPr>
              <a:t>02.12.2013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659A985C-4D6F-4962-B97C-77F408282D3D}"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0" r:id="rId3"/>
    <p:sldLayoutId id="2147483673" r:id="rId4"/>
    <p:sldLayoutId id="2147483669" r:id="rId5"/>
    <p:sldLayoutId id="2147483674" r:id="rId6"/>
    <p:sldLayoutId id="2147483675" r:id="rId7"/>
    <p:sldLayoutId id="2147483668" r:id="rId8"/>
    <p:sldLayoutId id="2147483667" r:id="rId9"/>
    <p:sldLayoutId id="2147483666" r:id="rId10"/>
    <p:sldLayoutId id="2147483665" r:id="rId11"/>
  </p:sldLayoutIdLst>
  <p:txStyles>
    <p:titleStyle>
      <a:lvl1pPr algn="ctr" rtl="0" fontAlgn="base">
        <a:spcBef>
          <a:spcPct val="0"/>
        </a:spcBef>
        <a:spcAft>
          <a:spcPct val="0"/>
        </a:spcAft>
        <a:defRPr sz="4400" b="1" kern="1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defRPr>
      </a:lvl1pPr>
      <a:lvl2pPr algn="ctr" rtl="0" fontAlgn="base">
        <a:spcBef>
          <a:spcPct val="0"/>
        </a:spcBef>
        <a:spcAft>
          <a:spcPct val="0"/>
        </a:spcAft>
        <a:defRPr sz="4400" b="1">
          <a:solidFill>
            <a:schemeClr val="tx1"/>
          </a:solidFill>
          <a:latin typeface="Comic Sans MS" pitchFamily="66" charset="0"/>
        </a:defRPr>
      </a:lvl2pPr>
      <a:lvl3pPr algn="ctr" rtl="0" fontAlgn="base">
        <a:spcBef>
          <a:spcPct val="0"/>
        </a:spcBef>
        <a:spcAft>
          <a:spcPct val="0"/>
        </a:spcAft>
        <a:defRPr sz="4400" b="1">
          <a:solidFill>
            <a:schemeClr val="tx1"/>
          </a:solidFill>
          <a:latin typeface="Comic Sans MS" pitchFamily="66" charset="0"/>
        </a:defRPr>
      </a:lvl3pPr>
      <a:lvl4pPr algn="ctr" rtl="0" fontAlgn="base">
        <a:spcBef>
          <a:spcPct val="0"/>
        </a:spcBef>
        <a:spcAft>
          <a:spcPct val="0"/>
        </a:spcAft>
        <a:defRPr sz="4400" b="1">
          <a:solidFill>
            <a:schemeClr val="tx1"/>
          </a:solidFill>
          <a:latin typeface="Comic Sans MS" pitchFamily="66" charset="0"/>
        </a:defRPr>
      </a:lvl4pPr>
      <a:lvl5pPr algn="ctr" rtl="0" fontAlgn="base">
        <a:spcBef>
          <a:spcPct val="0"/>
        </a:spcBef>
        <a:spcAft>
          <a:spcPct val="0"/>
        </a:spcAft>
        <a:defRPr sz="4400" b="1">
          <a:solidFill>
            <a:schemeClr val="tx1"/>
          </a:solidFill>
          <a:latin typeface="Comic Sans MS" pitchFamily="66" charset="0"/>
        </a:defRPr>
      </a:lvl5pPr>
      <a:lvl6pPr marL="457200" algn="ctr" rtl="0" fontAlgn="base">
        <a:spcBef>
          <a:spcPct val="0"/>
        </a:spcBef>
        <a:spcAft>
          <a:spcPct val="0"/>
        </a:spcAft>
        <a:defRPr sz="4400" b="1">
          <a:solidFill>
            <a:schemeClr val="tx1"/>
          </a:solidFill>
          <a:latin typeface="Comic Sans MS" pitchFamily="66" charset="0"/>
        </a:defRPr>
      </a:lvl6pPr>
      <a:lvl7pPr marL="914400" algn="ctr" rtl="0" fontAlgn="base">
        <a:spcBef>
          <a:spcPct val="0"/>
        </a:spcBef>
        <a:spcAft>
          <a:spcPct val="0"/>
        </a:spcAft>
        <a:defRPr sz="4400" b="1">
          <a:solidFill>
            <a:schemeClr val="tx1"/>
          </a:solidFill>
          <a:latin typeface="Comic Sans MS" pitchFamily="66" charset="0"/>
        </a:defRPr>
      </a:lvl7pPr>
      <a:lvl8pPr marL="1371600" algn="ctr" rtl="0" fontAlgn="base">
        <a:spcBef>
          <a:spcPct val="0"/>
        </a:spcBef>
        <a:spcAft>
          <a:spcPct val="0"/>
        </a:spcAft>
        <a:defRPr sz="4400" b="1">
          <a:solidFill>
            <a:schemeClr val="tx1"/>
          </a:solidFill>
          <a:latin typeface="Comic Sans MS" pitchFamily="66" charset="0"/>
        </a:defRPr>
      </a:lvl8pPr>
      <a:lvl9pPr marL="1828800" algn="ctr" rtl="0" fontAlgn="base">
        <a:spcBef>
          <a:spcPct val="0"/>
        </a:spcBef>
        <a:spcAft>
          <a:spcPct val="0"/>
        </a:spcAft>
        <a:defRPr sz="4400" b="1">
          <a:solidFill>
            <a:schemeClr val="tx1"/>
          </a:solidFill>
          <a:latin typeface="Comic Sans MS" pitchFamily="66"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1.jpe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png"/><Relationship Id="rId9"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jpe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775575" y="2519363"/>
            <a:ext cx="1357313" cy="4140200"/>
          </a:xfrm>
          <a:prstGeom prst="rect">
            <a:avLst/>
          </a:prstGeom>
          <a:noFill/>
          <a:ln w="9525">
            <a:noFill/>
            <a:miter lim="800000"/>
            <a:headEnd/>
            <a:tailEnd/>
          </a:ln>
        </p:spPr>
      </p:pic>
      <p:sp>
        <p:nvSpPr>
          <p:cNvPr id="14338" name="Прямоугольник 3"/>
          <p:cNvSpPr>
            <a:spLocks noChangeArrowheads="1"/>
          </p:cNvSpPr>
          <p:nvPr/>
        </p:nvSpPr>
        <p:spPr bwMode="auto">
          <a:xfrm>
            <a:off x="6394450" y="6488113"/>
            <a:ext cx="2781300" cy="366712"/>
          </a:xfrm>
          <a:prstGeom prst="rect">
            <a:avLst/>
          </a:prstGeom>
          <a:noFill/>
          <a:ln w="9525">
            <a:noFill/>
            <a:miter lim="800000"/>
            <a:headEnd/>
            <a:tailEnd/>
          </a:ln>
        </p:spPr>
        <p:txBody>
          <a:bodyPr wrap="none">
            <a:spAutoFit/>
          </a:bodyPr>
          <a:lstStyle/>
          <a:p>
            <a:r>
              <a:rPr lang="ru-RU">
                <a:latin typeface="Comic Sans MS" pitchFamily="66" charset="0"/>
              </a:rPr>
              <a:t>© ООО «Баласс», 2013.</a:t>
            </a:r>
          </a:p>
        </p:txBody>
      </p:sp>
      <p:sp>
        <p:nvSpPr>
          <p:cNvPr id="5" name="Подзаголовок 2"/>
          <p:cNvSpPr txBox="1">
            <a:spLocks/>
          </p:cNvSpPr>
          <p:nvPr/>
        </p:nvSpPr>
        <p:spPr>
          <a:xfrm>
            <a:off x="0" y="6240463"/>
            <a:ext cx="5940425" cy="639762"/>
          </a:xfrm>
          <a:prstGeom prst="rect">
            <a:avLst/>
          </a:prstGeom>
        </p:spPr>
        <p:txBody>
          <a:bodyPr anchor="ctr">
            <a:spAutoFit/>
          </a:bodyPr>
          <a:lstStyle/>
          <a:p>
            <a:pPr>
              <a:buFont typeface="Arial" charset="0"/>
              <a:buNone/>
            </a:pPr>
            <a:r>
              <a:rPr lang="ru-RU" sz="1200">
                <a:solidFill>
                  <a:srgbClr val="400000"/>
                </a:solidFill>
                <a:latin typeface="Comic Sans MS" pitchFamily="66" charset="0"/>
              </a:rPr>
              <a:t>Образовательная система «Школа 2100». </a:t>
            </a:r>
          </a:p>
          <a:p>
            <a:pPr>
              <a:buFont typeface="Arial" charset="0"/>
              <a:buNone/>
            </a:pPr>
            <a:r>
              <a:rPr lang="ru-RU" sz="1200">
                <a:solidFill>
                  <a:srgbClr val="400000"/>
                </a:solidFill>
                <a:latin typeface="Comic Sans MS" pitchFamily="66" charset="0"/>
              </a:rPr>
              <a:t>Данилов Д.Д. и др. Всеобщая история. </a:t>
            </a:r>
            <a:r>
              <a:rPr lang="en-US" sz="1200">
                <a:solidFill>
                  <a:srgbClr val="400000"/>
                </a:solidFill>
                <a:latin typeface="Comic Sans MS" pitchFamily="66" charset="0"/>
              </a:rPr>
              <a:t>6</a:t>
            </a:r>
            <a:r>
              <a:rPr lang="ru-RU" sz="1200">
                <a:solidFill>
                  <a:srgbClr val="400000"/>
                </a:solidFill>
                <a:latin typeface="Comic Sans MS" pitchFamily="66" charset="0"/>
              </a:rPr>
              <a:t> класс. История Средних веков. § 23</a:t>
            </a:r>
          </a:p>
          <a:p>
            <a:pPr>
              <a:buFont typeface="Arial" charset="0"/>
              <a:buNone/>
            </a:pPr>
            <a:r>
              <a:rPr lang="ru-RU" sz="1200">
                <a:solidFill>
                  <a:srgbClr val="400000"/>
                </a:solidFill>
                <a:latin typeface="Comic Sans MS" pitchFamily="66" charset="0"/>
              </a:rPr>
              <a:t>Автор презентации: Казаринова Н.В. (учитель, г. Йошкар-Ола)</a:t>
            </a:r>
          </a:p>
        </p:txBody>
      </p:sp>
      <p:pic>
        <p:nvPicPr>
          <p:cNvPr id="14340" name="Рисунок 5" descr="Лента_26.jpg"/>
          <p:cNvPicPr>
            <a:picLocks noChangeAspect="1"/>
          </p:cNvPicPr>
          <p:nvPr/>
        </p:nvPicPr>
        <p:blipFill>
          <a:blip r:embed="rId4">
            <a:clrChange>
              <a:clrFrom>
                <a:srgbClr val="FFFFFB"/>
              </a:clrFrom>
              <a:clrTo>
                <a:srgbClr val="FFFFFB">
                  <a:alpha val="0"/>
                </a:srgbClr>
              </a:clrTo>
            </a:clrChange>
          </a:blip>
          <a:srcRect/>
          <a:stretch>
            <a:fillRect/>
          </a:stretch>
        </p:blipFill>
        <p:spPr bwMode="auto">
          <a:xfrm>
            <a:off x="0" y="0"/>
            <a:ext cx="9144000" cy="555625"/>
          </a:xfrm>
          <a:prstGeom prst="rect">
            <a:avLst/>
          </a:prstGeom>
          <a:noFill/>
          <a:ln w="9525">
            <a:noFill/>
            <a:miter lim="800000"/>
            <a:headEnd/>
            <a:tailEnd/>
          </a:ln>
        </p:spPr>
      </p:pic>
      <p:sp>
        <p:nvSpPr>
          <p:cNvPr id="2" name="Заголовок 1"/>
          <p:cNvSpPr>
            <a:spLocks noGrp="1"/>
          </p:cNvSpPr>
          <p:nvPr>
            <p:ph type="ctrTitle"/>
          </p:nvPr>
        </p:nvSpPr>
        <p:spPr>
          <a:xfrm>
            <a:off x="612000" y="2130425"/>
            <a:ext cx="7920000" cy="1470025"/>
          </a:xfrm>
        </p:spPr>
        <p:txBody>
          <a:bodyPr/>
          <a:lstStyle/>
          <a:p>
            <a:pPr fontAlgn="auto">
              <a:spcAft>
                <a:spcPts val="0"/>
              </a:spcAft>
              <a:defRPr/>
            </a:pPr>
            <a:r>
              <a:rPr lang="ru-RU" dirty="0" smtClean="0"/>
              <a:t>ДАЛЬНЕВОСТОЧНЫЙ МИР КИТАЯ И ЯПОНИИ</a:t>
            </a:r>
            <a:endParaRPr lang="ru-RU" dirty="0"/>
          </a:p>
        </p:txBody>
      </p:sp>
      <p:pic>
        <p:nvPicPr>
          <p:cNvPr id="14342" name="Picture 2"/>
          <p:cNvPicPr>
            <a:picLocks noChangeAspect="1" noChangeArrowheads="1"/>
          </p:cNvPicPr>
          <p:nvPr/>
        </p:nvPicPr>
        <p:blipFill>
          <a:blip r:embed="rId5">
            <a:clrChange>
              <a:clrFrom>
                <a:srgbClr val="BC5910"/>
              </a:clrFrom>
              <a:clrTo>
                <a:srgbClr val="BC5910">
                  <a:alpha val="0"/>
                </a:srgbClr>
              </a:clrTo>
            </a:clrChange>
          </a:blip>
          <a:srcRect/>
          <a:stretch>
            <a:fillRect/>
          </a:stretch>
        </p:blipFill>
        <p:spPr bwMode="auto">
          <a:xfrm>
            <a:off x="0" y="2960688"/>
            <a:ext cx="2097088" cy="3421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252000" y="980728"/>
            <a:ext cx="8640000" cy="1430179"/>
          </a:xfrm>
          <a:prstGeom prst="roundRect">
            <a:avLst/>
          </a:prstGeom>
          <a:blipFill>
            <a:blip r:embed="rId3" cstate="print">
              <a:extLst>
                <a:ext uri="{28A0092B-C50C-407E-A947-70E740481C1C}"/>
              </a:extLst>
            </a:blip>
            <a:tile tx="0" ty="0" sx="100000" sy="100000" flip="none" algn="tl"/>
          </a:blipFill>
          <a:ln w="25400">
            <a:solidFill>
              <a:schemeClr val="bg1">
                <a:lumMod val="50000"/>
              </a:schemeClr>
            </a:solidFill>
          </a:ln>
          <a:scene3d>
            <a:camera prst="orthographicFront"/>
            <a:lightRig rig="threePt" dir="t"/>
          </a:scene3d>
          <a:sp3d>
            <a:bevelT prst="angle"/>
          </a:sp3d>
        </p:spPr>
        <p:txBody>
          <a:bodyPr anchor="ctr">
            <a:spAutoFit/>
          </a:bodyPr>
          <a:lstStyle/>
          <a:p>
            <a:pPr indent="365125" fontAlgn="auto">
              <a:spcBef>
                <a:spcPts val="0"/>
              </a:spcBef>
              <a:spcAft>
                <a:spcPts val="0"/>
              </a:spcAft>
              <a:defRPr/>
            </a:pPr>
            <a:r>
              <a:rPr lang="ru-RU" sz="2600" b="1" dirty="0">
                <a:solidFill>
                  <a:srgbClr val="0070C0"/>
                </a:solidFill>
                <a:latin typeface="+mn-lt"/>
              </a:rPr>
              <a:t>Повышенный</a:t>
            </a:r>
            <a:r>
              <a:rPr lang="ru-RU" sz="2600" dirty="0">
                <a:latin typeface="+mn-lt"/>
              </a:rPr>
              <a:t> </a:t>
            </a:r>
            <a:r>
              <a:rPr lang="ru-RU" sz="2600" b="1" dirty="0">
                <a:solidFill>
                  <a:srgbClr val="0070C0"/>
                </a:solidFill>
                <a:latin typeface="+mn-lt"/>
              </a:rPr>
              <a:t>уровень. </a:t>
            </a:r>
            <a:r>
              <a:rPr lang="ru-RU" sz="2600" dirty="0">
                <a:latin typeface="+mn-lt"/>
              </a:rPr>
              <a:t>К кому и почему ближе японское общество – к </a:t>
            </a:r>
            <a:r>
              <a:rPr lang="ru-RU" sz="2600" dirty="0">
                <a:latin typeface="+mn-lt"/>
              </a:rPr>
              <a:t>средневековому Китаю </a:t>
            </a:r>
            <a:r>
              <a:rPr lang="ru-RU" sz="2600" dirty="0">
                <a:latin typeface="+mn-lt"/>
              </a:rPr>
              <a:t>или к католической Европе?</a:t>
            </a:r>
          </a:p>
        </p:txBody>
      </p:sp>
      <p:pic>
        <p:nvPicPr>
          <p:cNvPr id="32772" name="Picture 9"/>
          <p:cNvPicPr>
            <a:picLocks noChangeAspect="1" noChangeArrowheads="1"/>
          </p:cNvPicPr>
          <p:nvPr/>
        </p:nvPicPr>
        <p:blipFill>
          <a:blip r:embed="rId4">
            <a:clrChange>
              <a:clrFrom>
                <a:srgbClr val="BCBFBF"/>
              </a:clrFrom>
              <a:clrTo>
                <a:srgbClr val="BCBFBF">
                  <a:alpha val="0"/>
                </a:srgbClr>
              </a:clrTo>
            </a:clrChange>
          </a:blip>
          <a:srcRect/>
          <a:stretch>
            <a:fillRect/>
          </a:stretch>
        </p:blipFill>
        <p:spPr bwMode="auto">
          <a:xfrm>
            <a:off x="0" y="0"/>
            <a:ext cx="747713" cy="1331913"/>
          </a:xfrm>
          <a:prstGeom prst="rect">
            <a:avLst/>
          </a:prstGeom>
          <a:noFill/>
          <a:ln w="9525">
            <a:noFill/>
            <a:miter lim="800000"/>
            <a:headEnd/>
            <a:tailEnd/>
          </a:ln>
        </p:spPr>
      </p:pic>
      <p:sp>
        <p:nvSpPr>
          <p:cNvPr id="2" name="Заголовок 1"/>
          <p:cNvSpPr>
            <a:spLocks noGrp="1"/>
          </p:cNvSpPr>
          <p:nvPr>
            <p:ph type="title"/>
          </p:nvPr>
        </p:nvSpPr>
        <p:spPr/>
        <p:txBody>
          <a:bodyPr/>
          <a:lstStyle/>
          <a:p>
            <a:pPr fontAlgn="auto">
              <a:spcAft>
                <a:spcPts val="0"/>
              </a:spcAft>
              <a:defRPr/>
            </a:pPr>
            <a:r>
              <a:rPr lang="ru-RU" sz="3600" dirty="0" smtClean="0"/>
              <a:t>СТРАНА ВОСХОДЯЩЕГО СОЛНЦА</a:t>
            </a:r>
            <a:endParaRPr lang="ru-RU" sz="3600" dirty="0"/>
          </a:p>
        </p:txBody>
      </p:sp>
      <p:pic>
        <p:nvPicPr>
          <p:cNvPr id="1026" name="Picture 2"/>
          <p:cNvPicPr>
            <a:picLocks noChangeAspect="1" noChangeArrowheads="1"/>
          </p:cNvPicPr>
          <p:nvPr/>
        </p:nvPicPr>
        <p:blipFill rotWithShape="1">
          <a:blip r:embed="rId5" cstate="email">
            <a:extLst>
              <a:ext uri="{28A0092B-C50C-407E-A947-70E740481C1C}"/>
            </a:extLst>
          </a:blip>
          <a:srcRect/>
          <a:stretch/>
        </p:blipFill>
        <p:spPr bwMode="auto">
          <a:xfrm>
            <a:off x="252000" y="2708924"/>
            <a:ext cx="2507110" cy="2520000"/>
          </a:xfrm>
          <a:prstGeom prst="roundRect">
            <a:avLst>
              <a:gd name="adj" fmla="val 11472"/>
            </a:avLst>
          </a:prstGeom>
          <a:ln w="9525">
            <a:solidFill>
              <a:schemeClr val="tx1"/>
            </a:solidFill>
            <a:miter lim="800000"/>
            <a:headEnd/>
            <a:tailEnd/>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extLst>
        </p:spPr>
      </p:pic>
      <p:pic>
        <p:nvPicPr>
          <p:cNvPr id="1027" name="Picture 3"/>
          <p:cNvPicPr>
            <a:picLocks noChangeAspect="1" noChangeArrowheads="1"/>
          </p:cNvPicPr>
          <p:nvPr/>
        </p:nvPicPr>
        <p:blipFill rotWithShape="1">
          <a:blip r:embed="rId6" cstate="email">
            <a:extLst>
              <a:ext uri="{28A0092B-C50C-407E-A947-70E740481C1C}"/>
            </a:extLst>
          </a:blip>
          <a:srcRect/>
          <a:stretch/>
        </p:blipFill>
        <p:spPr bwMode="auto">
          <a:xfrm>
            <a:off x="3318445" y="2708924"/>
            <a:ext cx="2507110" cy="2520000"/>
          </a:xfrm>
          <a:prstGeom prst="roundRect">
            <a:avLst>
              <a:gd name="adj" fmla="val 12626"/>
            </a:avLst>
          </a:prstGeom>
          <a:ln w="9525">
            <a:solidFill>
              <a:schemeClr val="tx1"/>
            </a:solidFill>
            <a:miter lim="800000"/>
            <a:headEnd/>
            <a:tailEnd/>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extLst>
        </p:spPr>
      </p:pic>
      <p:pic>
        <p:nvPicPr>
          <p:cNvPr id="1028" name="Picture 4"/>
          <p:cNvPicPr>
            <a:picLocks noChangeAspect="1" noChangeArrowheads="1"/>
          </p:cNvPicPr>
          <p:nvPr/>
        </p:nvPicPr>
        <p:blipFill>
          <a:blip r:embed="rId7" cstate="email">
            <a:extLst>
              <a:ext uri="{28A0092B-C50C-407E-A947-70E740481C1C}"/>
            </a:extLst>
          </a:blip>
          <a:srcRect/>
          <a:stretch>
            <a:fillRect/>
          </a:stretch>
        </p:blipFill>
        <p:spPr bwMode="auto">
          <a:xfrm>
            <a:off x="6358839" y="2708924"/>
            <a:ext cx="2507217" cy="2520000"/>
          </a:xfrm>
          <a:prstGeom prst="roundRect">
            <a:avLst>
              <a:gd name="adj" fmla="val 12605"/>
            </a:avLst>
          </a:prstGeom>
          <a:ln w="9525">
            <a:solidFill>
              <a:schemeClr val="tx1"/>
            </a:solidFill>
            <a:miter lim="800000"/>
            <a:headEnd/>
            <a:tailEnd/>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extLst>
        </p:spPr>
      </p:pic>
      <p:sp>
        <p:nvSpPr>
          <p:cNvPr id="3" name="Скругленный прямоугольник 2"/>
          <p:cNvSpPr/>
          <p:nvPr/>
        </p:nvSpPr>
        <p:spPr>
          <a:xfrm>
            <a:off x="252413" y="5373688"/>
            <a:ext cx="2506662" cy="1327150"/>
          </a:xfrm>
          <a:prstGeom prst="roundRect">
            <a:avLst/>
          </a:prstGeom>
          <a:solidFill>
            <a:schemeClr val="accent4">
              <a:lumMod val="20000"/>
              <a:lumOff val="80000"/>
            </a:schemeClr>
          </a:solidFill>
          <a:ln>
            <a:solidFill>
              <a:schemeClr val="bg1">
                <a:lumMod val="50000"/>
              </a:schemeClr>
            </a:solidFill>
          </a:ln>
        </p:spPr>
        <p:txBody>
          <a:bodyPr>
            <a:spAutoFit/>
          </a:bodyPr>
          <a:lstStyle/>
          <a:p>
            <a:pPr algn="ctr" fontAlgn="auto">
              <a:spcBef>
                <a:spcPts val="0"/>
              </a:spcBef>
              <a:spcAft>
                <a:spcPts val="0"/>
              </a:spcAft>
              <a:defRPr/>
            </a:pPr>
            <a:r>
              <a:rPr lang="ru-RU" dirty="0">
                <a:latin typeface="+mn-lt"/>
              </a:rPr>
              <a:t>Ворота «тории» (птицы) – </a:t>
            </a:r>
            <a:r>
              <a:rPr lang="ru-RU" dirty="0">
                <a:latin typeface="+mn-lt"/>
              </a:rPr>
              <a:t>синтоистское </a:t>
            </a:r>
            <a:r>
              <a:rPr lang="ru-RU" dirty="0">
                <a:latin typeface="+mn-lt"/>
              </a:rPr>
              <a:t>святилище.</a:t>
            </a:r>
          </a:p>
        </p:txBody>
      </p:sp>
      <p:sp>
        <p:nvSpPr>
          <p:cNvPr id="5" name="Скругленный прямоугольник 4"/>
          <p:cNvSpPr/>
          <p:nvPr/>
        </p:nvSpPr>
        <p:spPr>
          <a:xfrm>
            <a:off x="3317875" y="5373688"/>
            <a:ext cx="2508250" cy="1327150"/>
          </a:xfrm>
          <a:prstGeom prst="roundRect">
            <a:avLst/>
          </a:prstGeom>
          <a:solidFill>
            <a:schemeClr val="accent4">
              <a:lumMod val="20000"/>
              <a:lumOff val="80000"/>
            </a:schemeClr>
          </a:solidFill>
          <a:ln>
            <a:solidFill>
              <a:schemeClr val="bg1">
                <a:lumMod val="50000"/>
              </a:schemeClr>
            </a:solidFill>
          </a:ln>
        </p:spPr>
        <p:txBody>
          <a:bodyPr lIns="36000" rIns="36000">
            <a:spAutoFit/>
          </a:bodyPr>
          <a:lstStyle/>
          <a:p>
            <a:pPr algn="ctr" fontAlgn="auto">
              <a:spcBef>
                <a:spcPts val="0"/>
              </a:spcBef>
              <a:spcAft>
                <a:spcPts val="0"/>
              </a:spcAft>
              <a:defRPr/>
            </a:pPr>
            <a:r>
              <a:rPr lang="ru-RU" dirty="0">
                <a:latin typeface="+mn-lt"/>
              </a:rPr>
              <a:t>Даосский и буддийский монахи</a:t>
            </a:r>
          </a:p>
          <a:p>
            <a:pPr algn="ctr" fontAlgn="auto">
              <a:spcBef>
                <a:spcPts val="0"/>
              </a:spcBef>
              <a:spcAft>
                <a:spcPts val="0"/>
              </a:spcAft>
              <a:defRPr/>
            </a:pPr>
            <a:r>
              <a:rPr lang="ru-RU" dirty="0">
                <a:latin typeface="+mn-lt"/>
              </a:rPr>
              <a:t>в горах Японии. Гравюра XIV в.</a:t>
            </a:r>
          </a:p>
        </p:txBody>
      </p:sp>
      <p:sp>
        <p:nvSpPr>
          <p:cNvPr id="7" name="Скругленный прямоугольник 6"/>
          <p:cNvSpPr/>
          <p:nvPr/>
        </p:nvSpPr>
        <p:spPr>
          <a:xfrm>
            <a:off x="6359525" y="5445125"/>
            <a:ext cx="2506663" cy="715963"/>
          </a:xfrm>
          <a:prstGeom prst="roundRect">
            <a:avLst/>
          </a:prstGeom>
          <a:solidFill>
            <a:schemeClr val="accent4">
              <a:lumMod val="20000"/>
              <a:lumOff val="80000"/>
            </a:schemeClr>
          </a:solidFill>
          <a:ln>
            <a:solidFill>
              <a:schemeClr val="bg1">
                <a:lumMod val="50000"/>
              </a:schemeClr>
            </a:solidFill>
          </a:ln>
        </p:spPr>
        <p:txBody>
          <a:bodyPr>
            <a:spAutoFit/>
          </a:bodyPr>
          <a:lstStyle/>
          <a:p>
            <a:pPr algn="ctr" fontAlgn="auto">
              <a:spcBef>
                <a:spcPts val="0"/>
              </a:spcBef>
              <a:spcAft>
                <a:spcPts val="0"/>
              </a:spcAft>
              <a:defRPr/>
            </a:pPr>
            <a:r>
              <a:rPr lang="ru-RU" dirty="0">
                <a:latin typeface="+mn-lt"/>
              </a:rPr>
              <a:t>Золотой павильон </a:t>
            </a:r>
            <a:r>
              <a:rPr lang="sq-AL" dirty="0">
                <a:latin typeface="+mn-lt"/>
              </a:rPr>
              <a:t>XIV </a:t>
            </a:r>
            <a:r>
              <a:rPr lang="ru-RU" dirty="0">
                <a:latin typeface="+mn-lt"/>
              </a:rPr>
              <a:t>в.</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52413" y="1095375"/>
            <a:ext cx="8639175" cy="5213350"/>
          </a:xfrm>
          <a:prstGeom prst="rect">
            <a:avLst/>
          </a:prstGeom>
          <a:noFill/>
          <a:ln w="9525">
            <a:solidFill>
              <a:schemeClr val="tx1"/>
            </a:solidFill>
            <a:miter lim="800000"/>
            <a:headEnd/>
            <a:tailEnd/>
          </a:ln>
        </p:spPr>
      </p:pic>
      <p:sp>
        <p:nvSpPr>
          <p:cNvPr id="4" name="Скругленный прямоугольник 3"/>
          <p:cNvSpPr/>
          <p:nvPr/>
        </p:nvSpPr>
        <p:spPr>
          <a:xfrm>
            <a:off x="252000" y="2564904"/>
            <a:ext cx="8640000" cy="1736646"/>
          </a:xfrm>
          <a:prstGeom prst="roundRect">
            <a:avLst/>
          </a:prstGeom>
          <a:blipFill>
            <a:blip r:embed="rId4" cstate="print">
              <a:extLst>
                <a:ext uri="{28A0092B-C50C-407E-A947-70E740481C1C}"/>
              </a:extLst>
            </a:blip>
            <a:tile tx="0" ty="0" sx="100000" sy="100000" flip="none" algn="tl"/>
          </a:blipFill>
          <a:ln w="25400">
            <a:solidFill>
              <a:schemeClr val="bg1">
                <a:lumMod val="50000"/>
              </a:schemeClr>
            </a:solidFill>
          </a:ln>
          <a:scene3d>
            <a:camera prst="orthographicFront"/>
            <a:lightRig rig="threePt" dir="t"/>
          </a:scene3d>
          <a:sp3d>
            <a:bevelT prst="angle"/>
          </a:sp3d>
        </p:spPr>
        <p:txBody>
          <a:bodyPr anchor="ctr">
            <a:spAutoFit/>
          </a:bodyPr>
          <a:lstStyle/>
          <a:p>
            <a:pPr indent="365125" fontAlgn="auto">
              <a:spcBef>
                <a:spcPts val="0"/>
              </a:spcBef>
              <a:spcAft>
                <a:spcPts val="0"/>
              </a:spcAft>
              <a:defRPr/>
            </a:pPr>
            <a:r>
              <a:rPr lang="ru-RU" sz="2400" b="1" dirty="0">
                <a:solidFill>
                  <a:srgbClr val="0070C0"/>
                </a:solidFill>
                <a:latin typeface="+mn-lt"/>
              </a:rPr>
              <a:t>Повышенный</a:t>
            </a:r>
            <a:r>
              <a:rPr lang="ru-RU" sz="2400" dirty="0">
                <a:latin typeface="+mn-lt"/>
              </a:rPr>
              <a:t> </a:t>
            </a:r>
            <a:r>
              <a:rPr lang="ru-RU" sz="2400" b="1" dirty="0">
                <a:solidFill>
                  <a:srgbClr val="0070C0"/>
                </a:solidFill>
                <a:latin typeface="+mn-lt"/>
              </a:rPr>
              <a:t>уровень. </a:t>
            </a:r>
            <a:r>
              <a:rPr lang="ru-RU" sz="2400" dirty="0">
                <a:latin typeface="+mn-lt"/>
              </a:rPr>
              <a:t>Обведи на рисунке в квадратную рамку то, что было </a:t>
            </a:r>
            <a:r>
              <a:rPr lang="ru-RU" sz="2400" dirty="0">
                <a:latin typeface="+mn-lt"/>
              </a:rPr>
              <a:t>заимствовано </a:t>
            </a:r>
            <a:r>
              <a:rPr lang="ru-RU" sz="2400" dirty="0">
                <a:latin typeface="+mn-lt"/>
              </a:rPr>
              <a:t>японцами из Китая, а в круглую – достижения японской цивилизации.</a:t>
            </a:r>
          </a:p>
        </p:txBody>
      </p:sp>
      <p:pic>
        <p:nvPicPr>
          <p:cNvPr id="34821" name="Picture 9"/>
          <p:cNvPicPr>
            <a:picLocks noChangeAspect="1" noChangeArrowheads="1"/>
          </p:cNvPicPr>
          <p:nvPr/>
        </p:nvPicPr>
        <p:blipFill>
          <a:blip r:embed="rId5">
            <a:clrChange>
              <a:clrFrom>
                <a:srgbClr val="BCBFBF"/>
              </a:clrFrom>
              <a:clrTo>
                <a:srgbClr val="BCBFBF">
                  <a:alpha val="0"/>
                </a:srgbClr>
              </a:clrTo>
            </a:clrChange>
          </a:blip>
          <a:srcRect/>
          <a:stretch>
            <a:fillRect/>
          </a:stretch>
        </p:blipFill>
        <p:spPr bwMode="auto">
          <a:xfrm>
            <a:off x="0" y="0"/>
            <a:ext cx="747713" cy="1331913"/>
          </a:xfrm>
          <a:prstGeom prst="rect">
            <a:avLst/>
          </a:prstGeom>
          <a:noFill/>
          <a:ln w="9525">
            <a:noFill/>
            <a:miter lim="800000"/>
            <a:headEnd/>
            <a:tailEnd/>
          </a:ln>
        </p:spPr>
      </p:pic>
      <p:sp>
        <p:nvSpPr>
          <p:cNvPr id="2" name="Заголовок 1"/>
          <p:cNvSpPr>
            <a:spLocks noGrp="1"/>
          </p:cNvSpPr>
          <p:nvPr>
            <p:ph type="title"/>
          </p:nvPr>
        </p:nvSpPr>
        <p:spPr/>
        <p:txBody>
          <a:bodyPr/>
          <a:lstStyle/>
          <a:p>
            <a:pPr fontAlgn="auto">
              <a:spcAft>
                <a:spcPts val="0"/>
              </a:spcAft>
              <a:defRPr/>
            </a:pPr>
            <a:r>
              <a:rPr lang="ru-RU" sz="3600" dirty="0" smtClean="0"/>
              <a:t>СТРАНА ВОСХОДЯЩЕГО СОЛНЦА</a:t>
            </a:r>
            <a:endParaRPr lang="ru-RU"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50"/>
                                        <p:tgtEl>
                                          <p:spTgt spid="4"/>
                                        </p:tgtEl>
                                      </p:cBhvr>
                                    </p:animEffect>
                                    <p:set>
                                      <p:cBhvr>
                                        <p:cTn id="7" dur="1" fill="hold">
                                          <p:stCondLst>
                                            <p:cond delay="24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25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Скругленный прямоугольник 18"/>
          <p:cNvSpPr/>
          <p:nvPr/>
        </p:nvSpPr>
        <p:spPr>
          <a:xfrm>
            <a:off x="252000" y="1800000"/>
            <a:ext cx="8640000" cy="3600000"/>
          </a:xfrm>
          <a:prstGeom prst="roundRect">
            <a:avLst/>
          </a:prstGeom>
          <a:gradFill>
            <a:gsLst>
              <a:gs pos="0">
                <a:schemeClr val="accent4">
                  <a:lumMod val="60000"/>
                  <a:lumOff val="40000"/>
                </a:schemeClr>
              </a:gs>
              <a:gs pos="80000">
                <a:schemeClr val="accent4">
                  <a:lumMod val="40000"/>
                  <a:lumOff val="60000"/>
                </a:schemeClr>
              </a:gs>
              <a:gs pos="100000">
                <a:schemeClr val="accent4">
                  <a:lumMod val="20000"/>
                  <a:lumOff val="80000"/>
                </a:schemeClr>
              </a:gs>
            </a:gsLst>
            <a:lin ang="16200000" scaled="0"/>
          </a:gradFill>
          <a:ln w="12700">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В Средние века вокруг Китая складывается </a:t>
            </a: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разнообразный </a:t>
            </a: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культурный мир дальневосточной </a:t>
            </a: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цивилизации</a:t>
            </a:r>
            <a:endParaRPr lang="ru-RU" sz="3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 name="Заголовок 1"/>
          <p:cNvSpPr>
            <a:spLocks noGrp="1"/>
          </p:cNvSpPr>
          <p:nvPr>
            <p:ph type="title"/>
          </p:nvPr>
        </p:nvSpPr>
        <p:spPr/>
        <p:txBody>
          <a:bodyPr/>
          <a:lstStyle/>
          <a:p>
            <a:pPr fontAlgn="auto">
              <a:spcAft>
                <a:spcPts val="0"/>
              </a:spcAft>
              <a:defRPr/>
            </a:pPr>
            <a:r>
              <a:rPr lang="ru-RU" sz="3600" spc="0" dirty="0"/>
              <a:t>ОТКРЫВАЕМ НОВЫЕ ЗНАНИЯ</a:t>
            </a:r>
            <a:endParaRPr lang="ru-RU" sz="3600" dirty="0"/>
          </a:p>
        </p:txBody>
      </p:sp>
      <p:pic>
        <p:nvPicPr>
          <p:cNvPr id="36867" name="Picture 9"/>
          <p:cNvPicPr>
            <a:picLocks noChangeAspect="1" noChangeArrowheads="1"/>
          </p:cNvPicPr>
          <p:nvPr/>
        </p:nvPicPr>
        <p:blipFill>
          <a:blip r:embed="rId3">
            <a:clrChange>
              <a:clrFrom>
                <a:srgbClr val="BCBFBF"/>
              </a:clrFrom>
              <a:clrTo>
                <a:srgbClr val="BCBFBF">
                  <a:alpha val="0"/>
                </a:srgbClr>
              </a:clrTo>
            </a:clrChange>
          </a:blip>
          <a:srcRect/>
          <a:stretch>
            <a:fillRect/>
          </a:stretch>
        </p:blipFill>
        <p:spPr bwMode="auto">
          <a:xfrm>
            <a:off x="0" y="0"/>
            <a:ext cx="747713" cy="1331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2"/>
          <p:cNvPicPr>
            <a:picLocks noChangeAspect="1" noChangeArrowheads="1"/>
          </p:cNvPicPr>
          <p:nvPr/>
        </p:nvPicPr>
        <p:blipFill>
          <a:blip r:embed="rId3"/>
          <a:srcRect/>
          <a:stretch>
            <a:fillRect/>
          </a:stretch>
        </p:blipFill>
        <p:spPr bwMode="auto">
          <a:xfrm>
            <a:off x="252413" y="1131888"/>
            <a:ext cx="8639175" cy="5681662"/>
          </a:xfrm>
          <a:prstGeom prst="rect">
            <a:avLst/>
          </a:prstGeom>
          <a:noFill/>
          <a:ln w="9525">
            <a:solidFill>
              <a:schemeClr val="tx1"/>
            </a:solidFill>
            <a:miter lim="800000"/>
            <a:headEnd/>
            <a:tailEnd/>
          </a:ln>
        </p:spPr>
      </p:pic>
      <p:sp>
        <p:nvSpPr>
          <p:cNvPr id="4" name="Скругленный прямоугольник 3"/>
          <p:cNvSpPr/>
          <p:nvPr/>
        </p:nvSpPr>
        <p:spPr>
          <a:xfrm>
            <a:off x="252000" y="980728"/>
            <a:ext cx="8640000" cy="1430179"/>
          </a:xfrm>
          <a:prstGeom prst="roundRect">
            <a:avLst/>
          </a:prstGeom>
          <a:blipFill>
            <a:blip r:embed="rId4" cstate="print">
              <a:extLst>
                <a:ext uri="{28A0092B-C50C-407E-A947-70E740481C1C}"/>
              </a:extLst>
            </a:blip>
            <a:tile tx="0" ty="0" sx="100000" sy="100000" flip="none" algn="tl"/>
          </a:blipFill>
          <a:ln w="25400">
            <a:solidFill>
              <a:schemeClr val="bg1">
                <a:lumMod val="50000"/>
              </a:schemeClr>
            </a:solidFill>
          </a:ln>
          <a:scene3d>
            <a:camera prst="orthographicFront"/>
            <a:lightRig rig="threePt" dir="t"/>
          </a:scene3d>
          <a:sp3d>
            <a:bevelT prst="angle"/>
          </a:sp3d>
        </p:spPr>
        <p:txBody>
          <a:bodyPr anchor="ctr">
            <a:spAutoFit/>
          </a:bodyPr>
          <a:lstStyle/>
          <a:p>
            <a:pPr indent="358775"/>
            <a:r>
              <a:rPr lang="ru-RU" sz="2600" b="1">
                <a:solidFill>
                  <a:srgbClr val="0070C0"/>
                </a:solidFill>
                <a:latin typeface="Comic Sans MS" pitchFamily="66" charset="0"/>
              </a:rPr>
              <a:t>Повышенный</a:t>
            </a:r>
            <a:r>
              <a:rPr lang="ru-RU" sz="2600">
                <a:latin typeface="Comic Sans MS" pitchFamily="66" charset="0"/>
              </a:rPr>
              <a:t> </a:t>
            </a:r>
            <a:r>
              <a:rPr lang="ru-RU" sz="2600" b="1">
                <a:solidFill>
                  <a:srgbClr val="0070C0"/>
                </a:solidFill>
                <a:latin typeface="Comic Sans MS" pitchFamily="66" charset="0"/>
              </a:rPr>
              <a:t>уровень. </a:t>
            </a:r>
            <a:r>
              <a:rPr lang="ru-RU" sz="2600">
                <a:latin typeface="Comic Sans MS" pitchFamily="66" charset="0"/>
              </a:rPr>
              <a:t>На карте на с. 94–95 закрась одним цветом и подпиши названия стран средневековой дальневосточной цивилизации.</a:t>
            </a:r>
          </a:p>
        </p:txBody>
      </p:sp>
      <p:sp>
        <p:nvSpPr>
          <p:cNvPr id="3" name="Заголовок 2"/>
          <p:cNvSpPr>
            <a:spLocks noGrp="1"/>
          </p:cNvSpPr>
          <p:nvPr>
            <p:ph type="title"/>
          </p:nvPr>
        </p:nvSpPr>
        <p:spPr/>
        <p:txBody>
          <a:bodyPr/>
          <a:lstStyle/>
          <a:p>
            <a:pPr fontAlgn="auto">
              <a:spcAft>
                <a:spcPts val="0"/>
              </a:spcAft>
              <a:defRPr/>
            </a:pPr>
            <a:r>
              <a:rPr lang="ru-RU" sz="3600" dirty="0"/>
              <a:t>ПРИМЕНЯЕМ НОВЫЕ ЗНАНИЯ</a:t>
            </a:r>
          </a:p>
        </p:txBody>
      </p:sp>
      <p:pic>
        <p:nvPicPr>
          <p:cNvPr id="38918" name="Picture 10"/>
          <p:cNvPicPr>
            <a:picLocks noChangeAspect="1" noChangeArrowheads="1"/>
          </p:cNvPicPr>
          <p:nvPr/>
        </p:nvPicPr>
        <p:blipFill>
          <a:blip r:embed="rId5">
            <a:clrChange>
              <a:clrFrom>
                <a:srgbClr val="BCBFBF"/>
              </a:clrFrom>
              <a:clrTo>
                <a:srgbClr val="BCBFBF">
                  <a:alpha val="0"/>
                </a:srgbClr>
              </a:clrTo>
            </a:clrChange>
          </a:blip>
          <a:srcRect/>
          <a:stretch>
            <a:fillRect/>
          </a:stretch>
        </p:blipFill>
        <p:spPr bwMode="auto">
          <a:xfrm>
            <a:off x="8372475" y="0"/>
            <a:ext cx="771525" cy="1331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Скругленный прямоугольник 8"/>
          <p:cNvSpPr/>
          <p:nvPr/>
        </p:nvSpPr>
        <p:spPr>
          <a:xfrm>
            <a:off x="252000" y="980728"/>
            <a:ext cx="8640000" cy="987504"/>
          </a:xfrm>
          <a:prstGeom prst="roundRect">
            <a:avLst/>
          </a:prstGeom>
          <a:blipFill>
            <a:blip r:embed="rId3" cstate="print">
              <a:extLst>
                <a:ext uri="{28A0092B-C50C-407E-A947-70E740481C1C}"/>
              </a:extLst>
            </a:blip>
            <a:tile tx="0" ty="0" sx="100000" sy="100000" flip="none" algn="tl"/>
          </a:blipFill>
          <a:ln w="25400">
            <a:solidFill>
              <a:schemeClr val="bg1">
                <a:lumMod val="50000"/>
              </a:schemeClr>
            </a:solidFill>
          </a:ln>
          <a:scene3d>
            <a:camera prst="orthographicFront"/>
            <a:lightRig rig="threePt" dir="t"/>
          </a:scene3d>
          <a:sp3d>
            <a:bevelT prst="angle"/>
          </a:sp3d>
        </p:spPr>
        <p:txBody>
          <a:bodyPr anchor="ctr">
            <a:spAutoFit/>
          </a:bodyPr>
          <a:lstStyle/>
          <a:p>
            <a:pPr indent="365125" fontAlgn="auto">
              <a:spcBef>
                <a:spcPts val="0"/>
              </a:spcBef>
              <a:spcAft>
                <a:spcPts val="0"/>
              </a:spcAft>
              <a:defRPr/>
            </a:pPr>
            <a:r>
              <a:rPr lang="ru-RU" sz="2600" b="1" dirty="0">
                <a:solidFill>
                  <a:srgbClr val="0070C0"/>
                </a:solidFill>
                <a:latin typeface="+mn-lt"/>
              </a:rPr>
              <a:t>Повышенный уровень</a:t>
            </a:r>
            <a:r>
              <a:rPr lang="ru-RU" sz="2600" b="1" dirty="0">
                <a:solidFill>
                  <a:srgbClr val="0070C0"/>
                </a:solidFill>
                <a:latin typeface="+mn-lt"/>
              </a:rPr>
              <a:t>. </a:t>
            </a:r>
            <a:r>
              <a:rPr lang="ru-RU" sz="2600" dirty="0">
                <a:latin typeface="+mn-lt"/>
              </a:rPr>
              <a:t>Какие действия самураев вызывают у тебя осуждение, </a:t>
            </a:r>
            <a:r>
              <a:rPr lang="ru-RU" sz="2600" dirty="0">
                <a:latin typeface="+mn-lt"/>
              </a:rPr>
              <a:t>а какие </a:t>
            </a:r>
            <a:r>
              <a:rPr lang="ru-RU" sz="2600" dirty="0">
                <a:latin typeface="+mn-lt"/>
              </a:rPr>
              <a:t>– одобрение?</a:t>
            </a:r>
          </a:p>
        </p:txBody>
      </p:sp>
      <p:sp>
        <p:nvSpPr>
          <p:cNvPr id="3" name="Заголовок 2"/>
          <p:cNvSpPr>
            <a:spLocks noGrp="1"/>
          </p:cNvSpPr>
          <p:nvPr>
            <p:ph type="title"/>
          </p:nvPr>
        </p:nvSpPr>
        <p:spPr/>
        <p:txBody>
          <a:bodyPr/>
          <a:lstStyle/>
          <a:p>
            <a:pPr fontAlgn="auto">
              <a:spcAft>
                <a:spcPts val="0"/>
              </a:spcAft>
              <a:defRPr/>
            </a:pPr>
            <a:r>
              <a:rPr lang="ru-RU" sz="3600" dirty="0"/>
              <a:t>ПРИМЕНЯЕМ НОВЫЕ ЗНАНИЯ</a:t>
            </a:r>
          </a:p>
        </p:txBody>
      </p:sp>
      <p:pic>
        <p:nvPicPr>
          <p:cNvPr id="40965" name="Picture 10"/>
          <p:cNvPicPr>
            <a:picLocks noChangeAspect="1" noChangeArrowheads="1"/>
          </p:cNvPicPr>
          <p:nvPr/>
        </p:nvPicPr>
        <p:blipFill>
          <a:blip r:embed="rId4">
            <a:clrChange>
              <a:clrFrom>
                <a:srgbClr val="BCBFBF"/>
              </a:clrFrom>
              <a:clrTo>
                <a:srgbClr val="BCBFBF">
                  <a:alpha val="0"/>
                </a:srgbClr>
              </a:clrTo>
            </a:clrChange>
          </a:blip>
          <a:srcRect/>
          <a:stretch>
            <a:fillRect/>
          </a:stretch>
        </p:blipFill>
        <p:spPr bwMode="auto">
          <a:xfrm>
            <a:off x="8372475" y="0"/>
            <a:ext cx="771525" cy="1331913"/>
          </a:xfrm>
          <a:prstGeom prst="rect">
            <a:avLst/>
          </a:prstGeom>
          <a:noFill/>
          <a:ln w="9525">
            <a:noFill/>
            <a:miter lim="800000"/>
            <a:headEnd/>
            <a:tailEnd/>
          </a:ln>
        </p:spPr>
      </p:pic>
      <p:pic>
        <p:nvPicPr>
          <p:cNvPr id="1027" name="Picture 3"/>
          <p:cNvPicPr>
            <a:picLocks noChangeAspect="1" noChangeArrowheads="1"/>
          </p:cNvPicPr>
          <p:nvPr/>
        </p:nvPicPr>
        <p:blipFill>
          <a:blip r:embed="rId5" cstate="email">
            <a:extLst>
              <a:ext uri="{28A0092B-C50C-407E-A947-70E740481C1C}"/>
            </a:extLst>
          </a:blip>
          <a:srcRect/>
          <a:stretch>
            <a:fillRect/>
          </a:stretch>
        </p:blipFill>
        <p:spPr bwMode="auto">
          <a:xfrm>
            <a:off x="252002" y="2276872"/>
            <a:ext cx="3009633" cy="4176000"/>
          </a:xfrm>
          <a:prstGeom prst="roundRect">
            <a:avLst>
              <a:gd name="adj" fmla="val 7589"/>
            </a:avLst>
          </a:prstGeom>
          <a:ln w="9525">
            <a:solidFill>
              <a:schemeClr val="tx1"/>
            </a:solidFill>
            <a:miter lim="800000"/>
            <a:headEnd/>
            <a:tailEnd/>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extLst>
        </p:spPr>
      </p:pic>
      <p:graphicFrame>
        <p:nvGraphicFramePr>
          <p:cNvPr id="11" name="Таблица 10"/>
          <p:cNvGraphicFramePr>
            <a:graphicFrameLocks noGrp="1"/>
          </p:cNvGraphicFramePr>
          <p:nvPr/>
        </p:nvGraphicFramePr>
        <p:xfrm>
          <a:off x="3419872" y="2276872"/>
          <a:ext cx="5471649" cy="4206240"/>
        </p:xfrm>
        <a:graphic>
          <a:graphicData uri="http://schemas.openxmlformats.org/drawingml/2006/table">
            <a:tbl>
              <a:tblPr firstRow="1" bandRow="1">
                <a:tableStyleId>{5940675A-B579-460E-94D1-54222C63F5DA}</a:tableStyleId>
              </a:tblPr>
              <a:tblGrid>
                <a:gridCol w="957038"/>
                <a:gridCol w="2371311"/>
                <a:gridCol w="2143300"/>
              </a:tblGrid>
              <a:tr h="370840">
                <a:tc>
                  <a:txBody>
                    <a:bodyPr/>
                    <a:lstStyle/>
                    <a:p>
                      <a:pPr algn="ctr"/>
                      <a:r>
                        <a:rPr lang="ru-RU" sz="2400" dirty="0" smtClean="0"/>
                        <a:t>Позиция</a:t>
                      </a:r>
                      <a:endParaRPr lang="ru-RU" sz="2400" dirty="0"/>
                    </a:p>
                  </a:txBody>
                  <a:tcPr vert="vert270">
                    <a:solidFill>
                      <a:schemeClr val="accent4">
                        <a:lumMod val="20000"/>
                        <a:lumOff val="80000"/>
                      </a:schemeClr>
                    </a:solidFill>
                  </a:tcPr>
                </a:tc>
                <a:tc>
                  <a:txBody>
                    <a:bodyPr/>
                    <a:lstStyle/>
                    <a:p>
                      <a:r>
                        <a:rPr lang="ru-RU" sz="2400" u="none" strike="noStrike" kern="1200" baseline="0" dirty="0" smtClean="0"/>
                        <a:t>Я считаю, что одобрение в действиях</a:t>
                      </a:r>
                    </a:p>
                    <a:p>
                      <a:r>
                        <a:rPr lang="ru-RU" sz="2400" u="none" strike="noStrike" kern="1200" baseline="0" dirty="0" smtClean="0"/>
                        <a:t>самураев вызывает __________________</a:t>
                      </a:r>
                    </a:p>
                  </a:txBody>
                  <a:tcPr>
                    <a:solidFill>
                      <a:schemeClr val="accent4">
                        <a:lumMod val="20000"/>
                        <a:lumOff val="80000"/>
                      </a:schemeClr>
                    </a:solidFill>
                  </a:tcPr>
                </a:tc>
                <a:tc>
                  <a:txBody>
                    <a:bodyPr/>
                    <a:lstStyle/>
                    <a:p>
                      <a:r>
                        <a:rPr lang="ru-RU" sz="2400" u="none" strike="noStrike" kern="1200" baseline="0" dirty="0" smtClean="0"/>
                        <a:t>Но, с другой стороны __________</a:t>
                      </a:r>
                    </a:p>
                    <a:p>
                      <a:r>
                        <a:rPr lang="ru-RU" sz="2400" u="none" strike="noStrike" kern="1200" baseline="0" dirty="0" smtClean="0"/>
                        <a:t>____________________</a:t>
                      </a:r>
                    </a:p>
                    <a:p>
                      <a:r>
                        <a:rPr lang="ru-RU" sz="2400" u="none" strike="noStrike" kern="1200" baseline="0" dirty="0" smtClean="0"/>
                        <a:t>__________</a:t>
                      </a:r>
                    </a:p>
                    <a:p>
                      <a:r>
                        <a:rPr lang="ru-RU" sz="2400" u="none" strike="noStrike" kern="1200" baseline="0" dirty="0" smtClean="0"/>
                        <a:t>__________</a:t>
                      </a:r>
                      <a:endParaRPr lang="ru-RU" sz="2400" dirty="0"/>
                    </a:p>
                  </a:txBody>
                  <a:tcPr>
                    <a:solidFill>
                      <a:schemeClr val="accent4">
                        <a:lumMod val="20000"/>
                        <a:lumOff val="80000"/>
                      </a:schemeClr>
                    </a:solidFill>
                  </a:tcPr>
                </a:tc>
              </a:tr>
              <a:tr h="370840">
                <a:tc>
                  <a:txBody>
                    <a:bodyPr/>
                    <a:lstStyle/>
                    <a:p>
                      <a:pPr algn="ctr"/>
                      <a:r>
                        <a:rPr lang="ru-RU" sz="2400" spc="-150" dirty="0" smtClean="0"/>
                        <a:t>Аргумент</a:t>
                      </a:r>
                      <a:r>
                        <a:rPr lang="ru-RU" sz="2400" dirty="0" smtClean="0"/>
                        <a:t> (ы)</a:t>
                      </a:r>
                      <a:endParaRPr lang="ru-RU" sz="2400" dirty="0"/>
                    </a:p>
                  </a:txBody>
                  <a:tcPr vert="vert270">
                    <a:solidFill>
                      <a:schemeClr val="accent4">
                        <a:lumMod val="20000"/>
                        <a:lumOff val="80000"/>
                      </a:schemeClr>
                    </a:solidFill>
                  </a:tcPr>
                </a:tc>
                <a:tc>
                  <a:txBody>
                    <a:bodyPr/>
                    <a:lstStyle/>
                    <a:p>
                      <a:r>
                        <a:rPr lang="ru-RU" sz="2400" u="none" strike="noStrike" kern="1200" baseline="0" dirty="0" smtClean="0"/>
                        <a:t>потому что________</a:t>
                      </a:r>
                    </a:p>
                    <a:p>
                      <a:r>
                        <a:rPr lang="ru-RU" sz="2400" u="none" strike="noStrike" kern="1200" baseline="0" dirty="0" smtClean="0"/>
                        <a:t>______________________</a:t>
                      </a:r>
                    </a:p>
                  </a:txBody>
                  <a:tcPr>
                    <a:solidFill>
                      <a:schemeClr val="accent4">
                        <a:lumMod val="20000"/>
                        <a:lumOff val="80000"/>
                      </a:schemeClr>
                    </a:solidFill>
                  </a:tcPr>
                </a:tc>
                <a:tc>
                  <a:txBody>
                    <a:bodyPr/>
                    <a:lstStyle/>
                    <a:p>
                      <a:r>
                        <a:rPr lang="ru-RU" sz="2400" u="none" strike="noStrike" kern="1200" baseline="0" dirty="0" smtClean="0"/>
                        <a:t>потому что_______</a:t>
                      </a:r>
                    </a:p>
                    <a:p>
                      <a:r>
                        <a:rPr lang="ru-RU" sz="2400" u="none" strike="noStrike" kern="1200" baseline="0" dirty="0" smtClean="0"/>
                        <a:t>____________________</a:t>
                      </a:r>
                    </a:p>
                  </a:txBody>
                  <a:tcPr>
                    <a:solidFill>
                      <a:schemeClr val="accent4">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Скругленный прямоугольник 8"/>
          <p:cNvSpPr/>
          <p:nvPr/>
        </p:nvSpPr>
        <p:spPr>
          <a:xfrm>
            <a:off x="252000" y="980728"/>
            <a:ext cx="8640000" cy="1055608"/>
          </a:xfrm>
          <a:prstGeom prst="roundRect">
            <a:avLst/>
          </a:prstGeom>
          <a:blipFill>
            <a:blip r:embed="rId3" cstate="print">
              <a:extLst>
                <a:ext uri="{28A0092B-C50C-407E-A947-70E740481C1C}"/>
              </a:extLst>
            </a:blip>
            <a:tile tx="0" ty="0" sx="100000" sy="100000" flip="none" algn="tl"/>
          </a:blipFill>
          <a:ln w="25400">
            <a:solidFill>
              <a:schemeClr val="bg1">
                <a:lumMod val="50000"/>
              </a:schemeClr>
            </a:solidFill>
          </a:ln>
          <a:scene3d>
            <a:camera prst="orthographicFront"/>
            <a:lightRig rig="threePt" dir="t"/>
          </a:scene3d>
          <a:sp3d>
            <a:bevelT prst="angle"/>
          </a:sp3d>
        </p:spPr>
        <p:txBody>
          <a:bodyPr anchor="ctr">
            <a:spAutoFit/>
          </a:bodyPr>
          <a:lstStyle/>
          <a:p>
            <a:pPr indent="365125" fontAlgn="auto">
              <a:spcBef>
                <a:spcPts val="0"/>
              </a:spcBef>
              <a:spcAft>
                <a:spcPts val="0"/>
              </a:spcAft>
              <a:defRPr/>
            </a:pPr>
            <a:r>
              <a:rPr lang="ru-RU" sz="2800" b="1" dirty="0">
                <a:solidFill>
                  <a:srgbClr val="0070C0"/>
                </a:solidFill>
                <a:latin typeface="+mn-lt"/>
              </a:rPr>
              <a:t>Повышенный уровень</a:t>
            </a:r>
            <a:r>
              <a:rPr lang="ru-RU" sz="2800" b="1" dirty="0">
                <a:solidFill>
                  <a:srgbClr val="0070C0"/>
                </a:solidFill>
                <a:latin typeface="+mn-lt"/>
              </a:rPr>
              <a:t>. </a:t>
            </a:r>
            <a:r>
              <a:rPr lang="ru-RU" sz="2800" dirty="0">
                <a:latin typeface="+mn-lt"/>
              </a:rPr>
              <a:t>Составь синквейн на темы: «Китай» и «Япония».</a:t>
            </a:r>
          </a:p>
        </p:txBody>
      </p:sp>
      <p:sp>
        <p:nvSpPr>
          <p:cNvPr id="3" name="Заголовок 2"/>
          <p:cNvSpPr>
            <a:spLocks noGrp="1"/>
          </p:cNvSpPr>
          <p:nvPr>
            <p:ph type="title"/>
          </p:nvPr>
        </p:nvSpPr>
        <p:spPr/>
        <p:txBody>
          <a:bodyPr/>
          <a:lstStyle/>
          <a:p>
            <a:pPr fontAlgn="auto">
              <a:spcAft>
                <a:spcPts val="0"/>
              </a:spcAft>
              <a:defRPr/>
            </a:pPr>
            <a:r>
              <a:rPr lang="ru-RU" sz="3600" dirty="0"/>
              <a:t>ПРИМЕНЯЕМ НОВЫЕ ЗНАНИЯ</a:t>
            </a:r>
          </a:p>
        </p:txBody>
      </p:sp>
      <p:pic>
        <p:nvPicPr>
          <p:cNvPr id="43013" name="Picture 10"/>
          <p:cNvPicPr>
            <a:picLocks noChangeAspect="1" noChangeArrowheads="1"/>
          </p:cNvPicPr>
          <p:nvPr/>
        </p:nvPicPr>
        <p:blipFill>
          <a:blip r:embed="rId4">
            <a:clrChange>
              <a:clrFrom>
                <a:srgbClr val="BCBFBF"/>
              </a:clrFrom>
              <a:clrTo>
                <a:srgbClr val="BCBFBF">
                  <a:alpha val="0"/>
                </a:srgbClr>
              </a:clrTo>
            </a:clrChange>
          </a:blip>
          <a:srcRect/>
          <a:stretch>
            <a:fillRect/>
          </a:stretch>
        </p:blipFill>
        <p:spPr bwMode="auto">
          <a:xfrm>
            <a:off x="8372475" y="0"/>
            <a:ext cx="771525" cy="1331913"/>
          </a:xfrm>
          <a:prstGeom prst="rect">
            <a:avLst/>
          </a:prstGeom>
          <a:noFill/>
          <a:ln w="9525">
            <a:noFill/>
            <a:miter lim="800000"/>
            <a:headEnd/>
            <a:tailEnd/>
          </a:ln>
        </p:spPr>
      </p:pic>
      <p:graphicFrame>
        <p:nvGraphicFramePr>
          <p:cNvPr id="7" name="Таблица 6"/>
          <p:cNvGraphicFramePr>
            <a:graphicFrameLocks noGrp="1"/>
          </p:cNvGraphicFramePr>
          <p:nvPr/>
        </p:nvGraphicFramePr>
        <p:xfrm>
          <a:off x="252413" y="2276475"/>
          <a:ext cx="8639175" cy="3170238"/>
        </p:xfrm>
        <a:graphic>
          <a:graphicData uri="http://schemas.openxmlformats.org/drawingml/2006/table">
            <a:tbl>
              <a:tblPr firstRow="1" bandRow="1">
                <a:tableStyleId>{5940675A-B579-460E-94D1-54222C63F5DA}</a:tableStyleId>
              </a:tblPr>
              <a:tblGrid>
                <a:gridCol w="4320000"/>
                <a:gridCol w="4320000"/>
              </a:tblGrid>
              <a:tr h="370840">
                <a:tc>
                  <a:txBody>
                    <a:bodyPr/>
                    <a:lstStyle/>
                    <a:p>
                      <a:pPr algn="ctr"/>
                      <a:r>
                        <a:rPr lang="ru-RU" sz="2800" dirty="0" smtClean="0"/>
                        <a:t>КИТАЙ</a:t>
                      </a:r>
                      <a:endParaRPr lang="ru-RU" sz="2800" dirty="0"/>
                    </a:p>
                  </a:txBody>
                  <a:tcPr>
                    <a:solidFill>
                      <a:schemeClr val="accent5">
                        <a:lumMod val="20000"/>
                        <a:lumOff val="80000"/>
                      </a:schemeClr>
                    </a:solidFill>
                  </a:tcPr>
                </a:tc>
                <a:tc>
                  <a:txBody>
                    <a:bodyPr/>
                    <a:lstStyle/>
                    <a:p>
                      <a:pPr algn="ctr"/>
                      <a:r>
                        <a:rPr lang="ru-RU" sz="2800" dirty="0" smtClean="0"/>
                        <a:t>ЯПОНИЯ</a:t>
                      </a:r>
                      <a:endParaRPr lang="ru-RU" sz="2800" dirty="0"/>
                    </a:p>
                  </a:txBody>
                  <a:tcPr>
                    <a:solidFill>
                      <a:schemeClr val="accent5">
                        <a:lumMod val="20000"/>
                        <a:lumOff val="80000"/>
                      </a:schemeClr>
                    </a:solidFill>
                  </a:tcPr>
                </a:tc>
              </a:tr>
              <a:tr h="370840">
                <a:tc>
                  <a:txBody>
                    <a:bodyPr/>
                    <a:lstStyle/>
                    <a:p>
                      <a:r>
                        <a:rPr lang="ru-RU" sz="2800" dirty="0" smtClean="0"/>
                        <a:t>__________________</a:t>
                      </a:r>
                    </a:p>
                    <a:p>
                      <a:r>
                        <a:rPr lang="ru-RU" sz="2800" dirty="0" smtClean="0"/>
                        <a:t>__________________</a:t>
                      </a:r>
                    </a:p>
                    <a:p>
                      <a:r>
                        <a:rPr lang="ru-RU" sz="2800" dirty="0" smtClean="0"/>
                        <a:t>__________________</a:t>
                      </a:r>
                    </a:p>
                    <a:p>
                      <a:r>
                        <a:rPr lang="ru-RU" sz="2800" dirty="0" smtClean="0"/>
                        <a:t>__________________</a:t>
                      </a:r>
                    </a:p>
                    <a:p>
                      <a:r>
                        <a:rPr lang="ru-RU" sz="2800" dirty="0" smtClean="0"/>
                        <a:t>__________________</a:t>
                      </a:r>
                    </a:p>
                    <a:p>
                      <a:r>
                        <a:rPr lang="ru-RU" sz="2800" dirty="0" smtClean="0"/>
                        <a:t>__________________</a:t>
                      </a:r>
                      <a:endParaRPr lang="ru-RU" sz="2800" dirty="0"/>
                    </a:p>
                  </a:txBody>
                  <a:tcPr>
                    <a:solidFill>
                      <a:schemeClr val="accent4">
                        <a:lumMod val="20000"/>
                        <a:lumOff val="80000"/>
                      </a:schemeClr>
                    </a:solidFill>
                  </a:tcPr>
                </a:tc>
                <a:tc>
                  <a:txBody>
                    <a:bodyPr/>
                    <a:lstStyle/>
                    <a:p>
                      <a:r>
                        <a:rPr lang="ru-RU" sz="2800" dirty="0" smtClean="0"/>
                        <a:t>__________________</a:t>
                      </a:r>
                    </a:p>
                    <a:p>
                      <a:r>
                        <a:rPr lang="ru-RU" sz="2800" dirty="0" smtClean="0"/>
                        <a:t>__________________</a:t>
                      </a:r>
                    </a:p>
                    <a:p>
                      <a:r>
                        <a:rPr lang="ru-RU" sz="2800" dirty="0" smtClean="0"/>
                        <a:t>__________________</a:t>
                      </a:r>
                    </a:p>
                    <a:p>
                      <a:r>
                        <a:rPr lang="ru-RU" sz="2800" dirty="0" smtClean="0"/>
                        <a:t>__________________</a:t>
                      </a:r>
                    </a:p>
                    <a:p>
                      <a:r>
                        <a:rPr lang="ru-RU" sz="2800" dirty="0" smtClean="0"/>
                        <a:t>__________________</a:t>
                      </a:r>
                    </a:p>
                    <a:p>
                      <a:r>
                        <a:rPr lang="ru-RU" sz="2800" dirty="0" smtClean="0"/>
                        <a:t>__________________</a:t>
                      </a:r>
                      <a:endParaRPr lang="ru-RU" sz="2800" dirty="0"/>
                    </a:p>
                  </a:txBody>
                  <a:tcPr>
                    <a:solidFill>
                      <a:schemeClr val="accent4">
                        <a:lumMod val="20000"/>
                        <a:lumOff val="80000"/>
                      </a:schemeClr>
                    </a:solidFill>
                  </a:tcPr>
                </a:tc>
              </a:tr>
            </a:tbl>
          </a:graphicData>
        </a:graphic>
      </p:graphicFrame>
      <p:sp useBgFill="1">
        <p:nvSpPr>
          <p:cNvPr id="2" name="Скругленный прямоугольник 1"/>
          <p:cNvSpPr/>
          <p:nvPr/>
        </p:nvSpPr>
        <p:spPr>
          <a:xfrm>
            <a:off x="972000" y="5805264"/>
            <a:ext cx="7200000" cy="576064"/>
          </a:xfrm>
          <a:prstGeom prst="roundRect">
            <a:avLst/>
          </a:prstGeom>
          <a:ln w="31750">
            <a:solidFill>
              <a:schemeClr val="bg1">
                <a:lumMod val="5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ru-RU" sz="2400" dirty="0"/>
              <a:t>ПРАВИЛА СОСТАВЛЕНИЯ </a:t>
            </a:r>
            <a:r>
              <a:rPr lang="ru-RU" sz="2400" dirty="0">
                <a:solidFill>
                  <a:srgbClr val="FF0000"/>
                </a:solidFill>
              </a:rPr>
              <a:t>СИНКВЕЙНА</a:t>
            </a:r>
            <a:endParaRPr lang="ru-RU" sz="2400" dirty="0">
              <a:solidFill>
                <a:srgbClr val="FF0000"/>
              </a:solidFill>
            </a:endParaRPr>
          </a:p>
        </p:txBody>
      </p:sp>
      <p:sp useBgFill="1">
        <p:nvSpPr>
          <p:cNvPr id="4" name="Скругленный прямоугольник 3"/>
          <p:cNvSpPr/>
          <p:nvPr/>
        </p:nvSpPr>
        <p:spPr>
          <a:xfrm>
            <a:off x="252413" y="981075"/>
            <a:ext cx="8637587" cy="5376863"/>
          </a:xfrm>
          <a:prstGeom prst="roundRect">
            <a:avLst>
              <a:gd name="adj" fmla="val 3220"/>
            </a:avLst>
          </a:prstGeom>
          <a:ln w="25400">
            <a:solidFill>
              <a:schemeClr val="bg1">
                <a:lumMod val="50000"/>
              </a:schemeClr>
            </a:solidFill>
          </a:ln>
        </p:spPr>
        <p:txBody>
          <a:bodyPr>
            <a:spAutoFit/>
          </a:bodyPr>
          <a:lstStyle/>
          <a:p>
            <a:r>
              <a:rPr lang="ru-RU" sz="2600">
                <a:latin typeface="Comic Sans MS" pitchFamily="66" charset="0"/>
              </a:rPr>
              <a:t>1. В первой строчке указывается тема стихотворения, для этой цели используется существительное.</a:t>
            </a:r>
          </a:p>
          <a:p>
            <a:r>
              <a:rPr lang="ru-RU" sz="2600">
                <a:latin typeface="Comic Sans MS" pitchFamily="66" charset="0"/>
              </a:rPr>
              <a:t>2. Во второй строчке в двух словах (двумя прилагательными) даётся описание темы.</a:t>
            </a:r>
          </a:p>
          <a:p>
            <a:r>
              <a:rPr lang="ru-RU" sz="2600">
                <a:latin typeface="Comic Sans MS" pitchFamily="66" charset="0"/>
              </a:rPr>
              <a:t>3. В третьей строчке тремя словами даётся описание действия в рамках этой темы.</a:t>
            </a:r>
          </a:p>
          <a:p>
            <a:r>
              <a:rPr lang="ru-RU" sz="2600">
                <a:latin typeface="Comic Sans MS" pitchFamily="66" charset="0"/>
              </a:rPr>
              <a:t>4. Четвёртая строка – это фраза из четырёх слов, показывающая отношение автора к теме, его чувства.</a:t>
            </a:r>
          </a:p>
          <a:p>
            <a:r>
              <a:rPr lang="ru-RU" sz="2600">
                <a:latin typeface="Comic Sans MS" pitchFamily="66" charset="0"/>
              </a:rPr>
              <a:t>5. Последняя строка – это одно слово, по сути, синонимичное тому, с которого синквейн начинался.</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nextCondLst>
                <p:cond evt="onClick" delay="0">
                  <p:tgtEl>
                    <p:spTgt spid="2"/>
                  </p:tgtEl>
                </p:cond>
              </p:nextCondLst>
            </p:seq>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250"/>
                                        <p:tgtEl>
                                          <p:spTgt spid="4"/>
                                        </p:tgtEl>
                                      </p:cBhvr>
                                    </p:animEffect>
                                    <p:set>
                                      <p:cBhvr>
                                        <p:cTn id="13" dur="1" fill="hold">
                                          <p:stCondLst>
                                            <p:cond delay="24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4" grpId="0" animBg="1"/>
      <p:bldP spid="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Скругленный прямоугольник 7"/>
          <p:cNvSpPr/>
          <p:nvPr/>
        </p:nvSpPr>
        <p:spPr>
          <a:xfrm>
            <a:off x="252000" y="980728"/>
            <a:ext cx="8640000" cy="987504"/>
          </a:xfrm>
          <a:prstGeom prst="roundRect">
            <a:avLst/>
          </a:prstGeom>
          <a:blipFill>
            <a:blip r:embed="rId3" cstate="print">
              <a:extLst>
                <a:ext uri="{28A0092B-C50C-407E-A947-70E740481C1C}"/>
              </a:extLst>
            </a:blip>
            <a:tile tx="0" ty="0" sx="100000" sy="100000" flip="none" algn="tl"/>
          </a:blipFill>
          <a:ln w="25400">
            <a:solidFill>
              <a:schemeClr val="bg1">
                <a:lumMod val="50000"/>
              </a:schemeClr>
            </a:solidFill>
          </a:ln>
          <a:scene3d>
            <a:camera prst="orthographicFront"/>
            <a:lightRig rig="threePt" dir="t"/>
          </a:scene3d>
          <a:sp3d>
            <a:bevelT prst="angle"/>
          </a:sp3d>
        </p:spPr>
        <p:txBody>
          <a:bodyPr anchor="ctr">
            <a:spAutoFit/>
          </a:bodyPr>
          <a:lstStyle/>
          <a:p>
            <a:pPr indent="365125" fontAlgn="auto">
              <a:spcBef>
                <a:spcPts val="0"/>
              </a:spcBef>
              <a:spcAft>
                <a:spcPts val="0"/>
              </a:spcAft>
              <a:defRPr/>
            </a:pPr>
            <a:r>
              <a:rPr lang="ru-RU" sz="2600" b="1" dirty="0">
                <a:solidFill>
                  <a:srgbClr val="0070C0"/>
                </a:solidFill>
                <a:latin typeface="+mn-lt"/>
              </a:rPr>
              <a:t>Необходимый</a:t>
            </a:r>
            <a:r>
              <a:rPr lang="ru-RU" sz="2600" dirty="0">
                <a:latin typeface="+mn-lt"/>
              </a:rPr>
              <a:t> </a:t>
            </a:r>
            <a:r>
              <a:rPr lang="ru-RU" sz="2600" b="1" dirty="0">
                <a:solidFill>
                  <a:srgbClr val="0070C0"/>
                </a:solidFill>
                <a:latin typeface="+mn-lt"/>
              </a:rPr>
              <a:t>уровень. </a:t>
            </a:r>
            <a:r>
              <a:rPr lang="ru-RU" sz="2600" dirty="0">
                <a:latin typeface="+mn-lt"/>
              </a:rPr>
              <a:t>Подпиши названия памятников архитектуры Средневековья.</a:t>
            </a:r>
          </a:p>
        </p:txBody>
      </p:sp>
      <p:sp>
        <p:nvSpPr>
          <p:cNvPr id="3" name="Заголовок 2"/>
          <p:cNvSpPr>
            <a:spLocks noGrp="1"/>
          </p:cNvSpPr>
          <p:nvPr>
            <p:ph type="title"/>
          </p:nvPr>
        </p:nvSpPr>
        <p:spPr/>
        <p:txBody>
          <a:bodyPr/>
          <a:lstStyle/>
          <a:p>
            <a:pPr fontAlgn="auto">
              <a:spcAft>
                <a:spcPts val="0"/>
              </a:spcAft>
              <a:defRPr/>
            </a:pPr>
            <a:r>
              <a:rPr lang="ru-RU" sz="3600" dirty="0"/>
              <a:t>ПРИМЕНЯЕМ НОВЫЕ ЗНАНИЯ</a:t>
            </a:r>
          </a:p>
        </p:txBody>
      </p:sp>
      <p:pic>
        <p:nvPicPr>
          <p:cNvPr id="45061" name="Picture 10"/>
          <p:cNvPicPr>
            <a:picLocks noChangeAspect="1" noChangeArrowheads="1"/>
          </p:cNvPicPr>
          <p:nvPr/>
        </p:nvPicPr>
        <p:blipFill>
          <a:blip r:embed="rId4">
            <a:clrChange>
              <a:clrFrom>
                <a:srgbClr val="BCBFBF"/>
              </a:clrFrom>
              <a:clrTo>
                <a:srgbClr val="BCBFBF">
                  <a:alpha val="0"/>
                </a:srgbClr>
              </a:clrTo>
            </a:clrChange>
          </a:blip>
          <a:srcRect/>
          <a:stretch>
            <a:fillRect/>
          </a:stretch>
        </p:blipFill>
        <p:spPr bwMode="auto">
          <a:xfrm>
            <a:off x="8372475" y="0"/>
            <a:ext cx="771525" cy="1331913"/>
          </a:xfrm>
          <a:prstGeom prst="rect">
            <a:avLst/>
          </a:prstGeom>
          <a:noFill/>
          <a:ln w="9525">
            <a:noFill/>
            <a:miter lim="800000"/>
            <a:headEnd/>
            <a:tailEnd/>
          </a:ln>
        </p:spPr>
      </p:pic>
      <p:pic>
        <p:nvPicPr>
          <p:cNvPr id="3074" name="Picture 2"/>
          <p:cNvPicPr>
            <a:picLocks noChangeAspect="1" noChangeArrowheads="1"/>
          </p:cNvPicPr>
          <p:nvPr/>
        </p:nvPicPr>
        <p:blipFill rotWithShape="1">
          <a:blip r:embed="rId5" cstate="email">
            <a:extLst>
              <a:ext uri="{28A0092B-C50C-407E-A947-70E740481C1C}"/>
            </a:extLst>
          </a:blip>
          <a:srcRect/>
          <a:stretch/>
        </p:blipFill>
        <p:spPr bwMode="auto">
          <a:xfrm>
            <a:off x="252000" y="4761368"/>
            <a:ext cx="2466000" cy="1980000"/>
          </a:xfrm>
          <a:prstGeom prst="roundRect">
            <a:avLst>
              <a:gd name="adj" fmla="val 16667"/>
            </a:avLst>
          </a:prstGeom>
          <a:ln w="9525">
            <a:solidFill>
              <a:schemeClr val="tx1"/>
            </a:solidFill>
            <a:miter lim="800000"/>
            <a:headEnd/>
            <a:tailEnd/>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extLst>
        </p:spPr>
      </p:pic>
      <p:pic>
        <p:nvPicPr>
          <p:cNvPr id="3075" name="Picture 3"/>
          <p:cNvPicPr>
            <a:picLocks noChangeAspect="1" noChangeArrowheads="1"/>
          </p:cNvPicPr>
          <p:nvPr/>
        </p:nvPicPr>
        <p:blipFill rotWithShape="1">
          <a:blip r:embed="rId6" cstate="email">
            <a:extLst>
              <a:ext uri="{28A0092B-C50C-407E-A947-70E740481C1C}"/>
            </a:extLst>
          </a:blip>
          <a:srcRect/>
          <a:stretch/>
        </p:blipFill>
        <p:spPr bwMode="auto">
          <a:xfrm>
            <a:off x="6426000" y="2461052"/>
            <a:ext cx="2465067" cy="1980000"/>
          </a:xfrm>
          <a:prstGeom prst="roundRect">
            <a:avLst>
              <a:gd name="adj" fmla="val 16667"/>
            </a:avLst>
          </a:prstGeom>
          <a:ln w="9525">
            <a:solidFill>
              <a:schemeClr val="tx1"/>
            </a:solidFill>
            <a:miter lim="800000"/>
            <a:headEnd/>
            <a:tailEnd/>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extLst>
        </p:spPr>
      </p:pic>
      <p:pic>
        <p:nvPicPr>
          <p:cNvPr id="3076" name="Picture 4"/>
          <p:cNvPicPr>
            <a:picLocks noChangeAspect="1" noChangeArrowheads="1"/>
          </p:cNvPicPr>
          <p:nvPr/>
        </p:nvPicPr>
        <p:blipFill>
          <a:blip r:embed="rId7" cstate="email">
            <a:extLst>
              <a:ext uri="{28A0092B-C50C-407E-A947-70E740481C1C}"/>
            </a:extLst>
          </a:blip>
          <a:srcRect/>
          <a:stretch>
            <a:fillRect/>
          </a:stretch>
        </p:blipFill>
        <p:spPr bwMode="auto">
          <a:xfrm>
            <a:off x="3330136" y="3014436"/>
            <a:ext cx="2466000" cy="2938784"/>
          </a:xfrm>
          <a:prstGeom prst="roundRect">
            <a:avLst>
              <a:gd name="adj" fmla="val 16667"/>
            </a:avLst>
          </a:prstGeom>
          <a:ln w="9525">
            <a:solidFill>
              <a:schemeClr val="tx1"/>
            </a:solidFill>
            <a:miter lim="800000"/>
            <a:headEnd/>
            <a:tailEnd/>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extLst>
        </p:spPr>
      </p:pic>
      <p:pic>
        <p:nvPicPr>
          <p:cNvPr id="2" name="Рисунок 1"/>
          <p:cNvPicPr>
            <a:picLocks noChangeAspect="1"/>
          </p:cNvPicPr>
          <p:nvPr/>
        </p:nvPicPr>
        <p:blipFill rotWithShape="1">
          <a:blip r:embed="rId8" cstate="email">
            <a:extLst>
              <a:ext uri="{28A0092B-C50C-407E-A947-70E740481C1C}"/>
            </a:extLst>
          </a:blip>
          <a:srcRect/>
          <a:stretch/>
        </p:blipFill>
        <p:spPr>
          <a:xfrm>
            <a:off x="252000" y="2461052"/>
            <a:ext cx="2465067" cy="1980000"/>
          </a:xfrm>
          <a:prstGeom prst="roundRect">
            <a:avLst>
              <a:gd name="adj" fmla="val 16667"/>
            </a:avLst>
          </a:prstGeom>
          <a:ln>
            <a:solidFill>
              <a:schemeClr val="bg1">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Рисунок 3"/>
          <p:cNvPicPr>
            <a:picLocks noChangeAspect="1"/>
          </p:cNvPicPr>
          <p:nvPr/>
        </p:nvPicPr>
        <p:blipFill>
          <a:blip r:embed="rId9" cstate="email">
            <a:extLst>
              <a:ext uri="{28A0092B-C50C-407E-A947-70E740481C1C}"/>
            </a:extLst>
          </a:blip>
          <a:stretch>
            <a:fillRect/>
          </a:stretch>
        </p:blipFill>
        <p:spPr>
          <a:xfrm>
            <a:off x="6426000" y="4761368"/>
            <a:ext cx="2466000" cy="1972800"/>
          </a:xfrm>
          <a:prstGeom prst="roundRect">
            <a:avLst>
              <a:gd name="adj" fmla="val 16667"/>
            </a:avLst>
          </a:prstGeom>
          <a:ln>
            <a:solidFill>
              <a:schemeClr val="bg1">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Скругленный прямоугольник 10"/>
          <p:cNvSpPr/>
          <p:nvPr/>
        </p:nvSpPr>
        <p:spPr>
          <a:xfrm>
            <a:off x="252000" y="980728"/>
            <a:ext cx="8640000" cy="1328023"/>
          </a:xfrm>
          <a:prstGeom prst="roundRect">
            <a:avLst/>
          </a:prstGeom>
          <a:blipFill>
            <a:blip r:embed="rId3" cstate="print">
              <a:extLst>
                <a:ext uri="{28A0092B-C50C-407E-A947-70E740481C1C}"/>
              </a:extLst>
            </a:blip>
            <a:tile tx="0" ty="0" sx="100000" sy="100000" flip="none" algn="tl"/>
          </a:blipFill>
          <a:ln w="25400">
            <a:solidFill>
              <a:schemeClr val="bg1">
                <a:lumMod val="50000"/>
              </a:schemeClr>
            </a:solidFill>
          </a:ln>
          <a:scene3d>
            <a:camera prst="orthographicFront"/>
            <a:lightRig rig="threePt" dir="t"/>
          </a:scene3d>
          <a:sp3d>
            <a:bevelT prst="angle"/>
          </a:sp3d>
        </p:spPr>
        <p:txBody>
          <a:bodyPr anchor="ctr">
            <a:spAutoFit/>
          </a:bodyPr>
          <a:lstStyle/>
          <a:p>
            <a:pPr indent="358775" fontAlgn="auto">
              <a:spcBef>
                <a:spcPts val="0"/>
              </a:spcBef>
              <a:spcAft>
                <a:spcPts val="0"/>
              </a:spcAft>
              <a:defRPr/>
            </a:pPr>
            <a:r>
              <a:rPr lang="ru-RU" sz="2400" b="1" dirty="0">
                <a:solidFill>
                  <a:srgbClr val="0070C0"/>
                </a:solidFill>
                <a:latin typeface="+mn-lt"/>
              </a:rPr>
              <a:t>Повышенный </a:t>
            </a:r>
            <a:r>
              <a:rPr lang="ru-RU" sz="2400" b="1" dirty="0">
                <a:solidFill>
                  <a:srgbClr val="0070C0"/>
                </a:solidFill>
                <a:latin typeface="+mn-lt"/>
              </a:rPr>
              <a:t>уровень</a:t>
            </a:r>
            <a:r>
              <a:rPr lang="ru-RU" sz="2400" b="1" dirty="0">
                <a:solidFill>
                  <a:srgbClr val="0070C0"/>
                </a:solidFill>
                <a:latin typeface="+mn-lt"/>
              </a:rPr>
              <a:t>. </a:t>
            </a:r>
            <a:r>
              <a:rPr lang="ru-RU" sz="2400" dirty="0">
                <a:latin typeface="+mn-lt"/>
              </a:rPr>
              <a:t>Отметь символами религиозных учений, к какой цивилизации </a:t>
            </a:r>
            <a:r>
              <a:rPr lang="ru-RU" sz="2400" dirty="0">
                <a:latin typeface="+mn-lt"/>
              </a:rPr>
              <a:t>относится </a:t>
            </a:r>
            <a:r>
              <a:rPr lang="ru-RU" sz="2400" dirty="0">
                <a:latin typeface="+mn-lt"/>
              </a:rPr>
              <a:t>каждый памятник архитектуры.</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кругленный прямоугольник 5"/>
          <p:cNvSpPr/>
          <p:nvPr/>
        </p:nvSpPr>
        <p:spPr>
          <a:xfrm>
            <a:off x="252000" y="5890071"/>
            <a:ext cx="8640000" cy="851297"/>
          </a:xfrm>
          <a:prstGeom prst="roundRect">
            <a:avLst/>
          </a:prstGeom>
          <a:blipFill>
            <a:blip r:embed="rId3" cstate="print">
              <a:extLst>
                <a:ext uri="{28A0092B-C50C-407E-A947-70E740481C1C}"/>
              </a:extLst>
            </a:blip>
            <a:tile tx="0" ty="0" sx="100000" sy="100000" flip="none" algn="tl"/>
          </a:blipFill>
          <a:ln w="25400">
            <a:solidFill>
              <a:schemeClr val="tx1">
                <a:lumMod val="50000"/>
              </a:schemeClr>
            </a:solidFill>
          </a:ln>
          <a:scene3d>
            <a:camera prst="orthographicFront"/>
            <a:lightRig rig="threePt" dir="t"/>
          </a:scene3d>
          <a:sp3d>
            <a:bevelT prst="angle"/>
          </a:sp3d>
        </p:spPr>
        <p:txBody>
          <a:bodyPr>
            <a:spAutoFit/>
          </a:bodyPr>
          <a:lstStyle/>
          <a:p>
            <a:pPr fontAlgn="auto">
              <a:spcBef>
                <a:spcPts val="0"/>
              </a:spcBef>
              <a:spcAft>
                <a:spcPts val="0"/>
              </a:spcAft>
              <a:defRPr/>
            </a:pPr>
            <a:r>
              <a:rPr lang="ru-RU" sz="2200" dirty="0">
                <a:latin typeface="+mn-lt"/>
              </a:rPr>
              <a:t>	</a:t>
            </a:r>
            <a:r>
              <a:rPr lang="ru-RU" sz="2200" dirty="0">
                <a:latin typeface="+mn-lt"/>
              </a:rPr>
              <a:t>Сравни отношения подданных и главы государства в Китае и </a:t>
            </a:r>
            <a:r>
              <a:rPr lang="ru-RU" sz="2200" dirty="0">
                <a:latin typeface="+mn-lt"/>
              </a:rPr>
              <a:t>Японии. Перед </a:t>
            </a:r>
            <a:r>
              <a:rPr lang="ru-RU" sz="2200" dirty="0">
                <a:latin typeface="+mn-lt"/>
              </a:rPr>
              <a:t>нами общества одного типа или нет?</a:t>
            </a:r>
          </a:p>
        </p:txBody>
      </p:sp>
      <p:sp>
        <p:nvSpPr>
          <p:cNvPr id="4" name="Скругленный прямоугольник 3"/>
          <p:cNvSpPr/>
          <p:nvPr/>
        </p:nvSpPr>
        <p:spPr>
          <a:xfrm>
            <a:off x="252000" y="5890071"/>
            <a:ext cx="8640000" cy="836414"/>
          </a:xfrm>
          <a:prstGeom prst="roundRect">
            <a:avLst>
              <a:gd name="adj" fmla="val 14188"/>
            </a:avLst>
          </a:prstGeom>
          <a:blipFill>
            <a:blip r:embed="rId3" cstate="print"/>
            <a:tile tx="0" ty="0" sx="100000" sy="100000" flip="none" algn="tl"/>
          </a:blipFill>
          <a:ln w="25400">
            <a:solidFill>
              <a:schemeClr val="bg1">
                <a:lumMod val="50000"/>
              </a:schemeClr>
            </a:solidFill>
          </a:ln>
          <a:scene3d>
            <a:camera prst="orthographicFront"/>
            <a:lightRig rig="threePt" dir="t"/>
          </a:scene3d>
          <a:sp3d>
            <a:bevelT prst="angle"/>
          </a:sp3d>
        </p:spPr>
        <p:txBody>
          <a:bodyPr>
            <a:spAutoFit/>
          </a:bodyPr>
          <a:lstStyle/>
          <a:p>
            <a:r>
              <a:rPr lang="ru-RU" sz="2200">
                <a:latin typeface="Comic Sans MS" pitchFamily="66" charset="0"/>
              </a:rPr>
              <a:t>	Сравни описания природы и быта жителей Китая и Японии. Есть основания считать их единой цивилизацией?</a:t>
            </a:r>
          </a:p>
        </p:txBody>
      </p:sp>
      <p:sp>
        <p:nvSpPr>
          <p:cNvPr id="7" name="Объект 6"/>
          <p:cNvSpPr>
            <a:spLocks noGrp="1"/>
          </p:cNvSpPr>
          <p:nvPr>
            <p:ph sz="half" idx="2"/>
          </p:nvPr>
        </p:nvSpPr>
        <p:spPr>
          <a:xfrm>
            <a:off x="5292725" y="981075"/>
            <a:ext cx="3598863" cy="4787900"/>
          </a:xfrm>
          <a:blipFill dpi="0" rotWithShape="1">
            <a:blip r:embed="rId3"/>
            <a:srcRect/>
            <a:tile tx="0" ty="0" sx="100000" sy="100000" flip="none" algn="tl"/>
          </a:blipFill>
          <a:ln>
            <a:round/>
          </a:ln>
        </p:spPr>
        <p:txBody>
          <a:bodyPr lIns="72000" rIns="72000" anchor="ctr"/>
          <a:lstStyle/>
          <a:p>
            <a:pPr marL="88900" indent="0" algn="ctr">
              <a:spcBef>
                <a:spcPct val="0"/>
              </a:spcBef>
              <a:buFont typeface="Comic Sans MS" pitchFamily="66" charset="0"/>
              <a:buNone/>
            </a:pPr>
            <a:r>
              <a:rPr lang="ru-RU" sz="1800" i="1" smtClean="0"/>
              <a:t>Китайская народная поговорка</a:t>
            </a:r>
          </a:p>
          <a:p>
            <a:pPr marL="88900" indent="0">
              <a:spcBef>
                <a:spcPct val="0"/>
              </a:spcBef>
              <a:buFont typeface="Comic Sans MS" pitchFamily="66" charset="0"/>
              <a:buNone/>
            </a:pPr>
            <a:r>
              <a:rPr lang="ru-RU" sz="1800" i="1" smtClean="0"/>
              <a:t>«</a:t>
            </a:r>
            <a:r>
              <a:rPr lang="ru-RU" sz="1800" smtClean="0"/>
              <a:t>Государь – чаша, народ – вода в чаше. Если чаша квадратная, вода квадратная, если чаша круглая, вода круглая».</a:t>
            </a:r>
          </a:p>
          <a:p>
            <a:pPr marL="88900" indent="0" algn="ctr">
              <a:spcBef>
                <a:spcPct val="0"/>
              </a:spcBef>
              <a:buFont typeface="Comic Sans MS" pitchFamily="66" charset="0"/>
              <a:buNone/>
            </a:pPr>
            <a:r>
              <a:rPr lang="ru-RU" sz="1800" i="1" smtClean="0"/>
              <a:t>Из законов японского принца Сётоку, VII век</a:t>
            </a:r>
          </a:p>
          <a:p>
            <a:pPr marL="88900" indent="0">
              <a:spcBef>
                <a:spcPct val="0"/>
              </a:spcBef>
              <a:buFont typeface="Comic Sans MS" pitchFamily="66" charset="0"/>
              <a:buNone/>
            </a:pPr>
            <a:r>
              <a:rPr lang="ru-RU" sz="1800" smtClean="0"/>
              <a:t>«Государь – небо, подданные – земля… поэтому, когда государь говорит, подданные слушают, когда наверху действуют – внизу склоняются. В государстве нет двух государей».</a:t>
            </a:r>
          </a:p>
        </p:txBody>
      </p:sp>
      <p:sp>
        <p:nvSpPr>
          <p:cNvPr id="2" name="Объект 1"/>
          <p:cNvSpPr>
            <a:spLocks noGrp="1"/>
          </p:cNvSpPr>
          <p:nvPr>
            <p:ph sz="half" idx="1"/>
          </p:nvPr>
        </p:nvSpPr>
        <p:spPr>
          <a:xfrm>
            <a:off x="252413" y="981075"/>
            <a:ext cx="3598862" cy="4787900"/>
          </a:xfrm>
          <a:prstGeom prst="roundRect">
            <a:avLst>
              <a:gd name="adj" fmla="val 10315"/>
            </a:avLst>
          </a:prstGeom>
          <a:blipFill dpi="0" rotWithShape="1">
            <a:blip r:embed="rId3"/>
            <a:srcRect/>
            <a:tile tx="0" ty="0" sx="100000" sy="100000" flip="none" algn="tl"/>
          </a:blipFill>
          <a:ln>
            <a:round/>
          </a:ln>
        </p:spPr>
        <p:txBody>
          <a:bodyPr lIns="72000" rIns="72000" anchor="ctr"/>
          <a:lstStyle/>
          <a:p>
            <a:pPr marL="88900" indent="0" algn="ctr">
              <a:spcBef>
                <a:spcPct val="0"/>
              </a:spcBef>
              <a:buFont typeface="Comic Sans MS" pitchFamily="66" charset="0"/>
              <a:buNone/>
            </a:pPr>
            <a:r>
              <a:rPr lang="ru-RU" sz="1200" i="1" smtClean="0"/>
              <a:t>Справочные сведения о природе и жителях Китая и Японии</a:t>
            </a:r>
          </a:p>
          <a:p>
            <a:pPr marL="88900" indent="0">
              <a:spcBef>
                <a:spcPct val="0"/>
              </a:spcBef>
              <a:buFont typeface="Comic Sans MS" pitchFamily="66" charset="0"/>
              <a:buNone/>
            </a:pPr>
            <a:r>
              <a:rPr lang="ru-RU" sz="1200" smtClean="0"/>
              <a:t>Цивилизация Китая сложилась на Великой равнине от реки Хуанхэ до реки Янцзы. Жилища китайцев наполнены разнообразными изысканными вещицами – столиками и стульями с изогнутыми ножками, шкафчиками, фонариками и т.п. Чтобы сохранить этот столетиями создававшийся мир от варваров, пришлось воздвигнуть Великую Китайскую стену, служившую своего рода щитом.</a:t>
            </a:r>
          </a:p>
          <a:p>
            <a:pPr marL="88900" indent="0">
              <a:spcBef>
                <a:spcPct val="0"/>
              </a:spcBef>
              <a:buFont typeface="Comic Sans MS" pitchFamily="66" charset="0"/>
              <a:buNone/>
            </a:pPr>
            <a:r>
              <a:rPr lang="ru-RU" sz="1200" smtClean="0"/>
              <a:t>Япония – группа островов, долгое время не знавших вражеских нашествий и завоеваний. Японские острова подвержены частым землетрясениям и тайфунам, после которых приходится восстанавливать постройки. Поэтому японцы научились строить свои дома из лёгких, иногда бумажных стен, обходиться без кроватей, шкафов и другой крупной мебели и домашней утвари, которая может упасть и покалечить хозяев.</a:t>
            </a:r>
          </a:p>
        </p:txBody>
      </p:sp>
      <p:sp>
        <p:nvSpPr>
          <p:cNvPr id="22" name="Стрелка вправо 21"/>
          <p:cNvSpPr/>
          <p:nvPr/>
        </p:nvSpPr>
        <p:spPr>
          <a:xfrm>
            <a:off x="3762000" y="2348880"/>
            <a:ext cx="1620000" cy="360000"/>
          </a:xfrm>
          <a:prstGeom prst="rightArrow">
            <a:avLst>
              <a:gd name="adj1" fmla="val 50000"/>
              <a:gd name="adj2" fmla="val 87830"/>
            </a:avLst>
          </a:prstGeom>
          <a:solidFill>
            <a:srgbClr val="FF0000"/>
          </a:solidFill>
          <a:ln>
            <a:solidFill>
              <a:srgbClr val="FFFFFF"/>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3" name="Стрелка влево 22"/>
          <p:cNvSpPr/>
          <p:nvPr/>
        </p:nvSpPr>
        <p:spPr>
          <a:xfrm>
            <a:off x="3762000" y="4005064"/>
            <a:ext cx="1620000" cy="360000"/>
          </a:xfrm>
          <a:prstGeom prst="leftArrow">
            <a:avLst>
              <a:gd name="adj1" fmla="val 50000"/>
              <a:gd name="adj2" fmla="val 90532"/>
            </a:avLst>
          </a:prstGeom>
          <a:solidFill>
            <a:srgbClr val="00B050"/>
          </a:solidFill>
          <a:ln>
            <a:solidFill>
              <a:srgbClr val="FFFFFF"/>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4" name="Объект 6"/>
          <p:cNvSpPr>
            <a:spLocks/>
          </p:cNvSpPr>
          <p:nvPr/>
        </p:nvSpPr>
        <p:spPr bwMode="auto">
          <a:xfrm>
            <a:off x="254000" y="981075"/>
            <a:ext cx="8640763" cy="4787900"/>
          </a:xfrm>
          <a:prstGeom prst="roundRect">
            <a:avLst>
              <a:gd name="adj" fmla="val 8194"/>
            </a:avLst>
          </a:prstGeom>
          <a:blipFill dpi="0" rotWithShape="1">
            <a:blip r:embed="rId3"/>
            <a:srcRect/>
            <a:tile tx="0" ty="0" sx="100000" sy="100000" flip="none" algn="tl"/>
          </a:blipFill>
          <a:ln w="44450">
            <a:solidFill>
              <a:srgbClr val="00CC00"/>
            </a:solidFill>
            <a:round/>
            <a:headEnd/>
            <a:tailEnd/>
          </a:ln>
        </p:spPr>
        <p:txBody>
          <a:bodyPr anchor="ctr"/>
          <a:lstStyle/>
          <a:p>
            <a:pPr marL="88900" algn="ctr">
              <a:buFont typeface="Comic Sans MS" pitchFamily="66" charset="0"/>
              <a:buNone/>
            </a:pPr>
            <a:r>
              <a:rPr lang="ru-RU" sz="2600" i="1">
                <a:latin typeface="Comic Sans MS" pitchFamily="66" charset="0"/>
              </a:rPr>
              <a:t>Китайская народная поговорка</a:t>
            </a:r>
          </a:p>
          <a:p>
            <a:pPr marL="88900" algn="ctr">
              <a:buFont typeface="Comic Sans MS" pitchFamily="66" charset="0"/>
              <a:buNone/>
            </a:pPr>
            <a:endParaRPr lang="ru-RU" sz="2000" i="1">
              <a:latin typeface="Comic Sans MS" pitchFamily="66" charset="0"/>
            </a:endParaRPr>
          </a:p>
          <a:p>
            <a:pPr marL="88900" algn="ctr">
              <a:buFont typeface="Comic Sans MS" pitchFamily="66" charset="0"/>
              <a:buNone/>
            </a:pPr>
            <a:r>
              <a:rPr lang="ru-RU" sz="2600" i="1">
                <a:latin typeface="Comic Sans MS" pitchFamily="66" charset="0"/>
              </a:rPr>
              <a:t>«</a:t>
            </a:r>
            <a:r>
              <a:rPr lang="ru-RU" sz="2600">
                <a:latin typeface="Comic Sans MS" pitchFamily="66" charset="0"/>
              </a:rPr>
              <a:t>Государь – чаша, народ – вода в чаше. Если чаша квадратная, вода квадратная, если чаша круглая, вода круглая».</a:t>
            </a:r>
          </a:p>
          <a:p>
            <a:pPr marL="88900" algn="ctr">
              <a:buFont typeface="Comic Sans MS" pitchFamily="66" charset="0"/>
              <a:buNone/>
            </a:pPr>
            <a:endParaRPr lang="ru-RU" sz="2000">
              <a:latin typeface="Comic Sans MS" pitchFamily="66" charset="0"/>
            </a:endParaRPr>
          </a:p>
          <a:p>
            <a:pPr marL="88900" algn="ctr">
              <a:buFont typeface="Comic Sans MS" pitchFamily="66" charset="0"/>
              <a:buNone/>
            </a:pPr>
            <a:r>
              <a:rPr lang="ru-RU" sz="2600" i="1">
                <a:latin typeface="Comic Sans MS" pitchFamily="66" charset="0"/>
              </a:rPr>
              <a:t>Из законов японского принца Сётоку, VII век</a:t>
            </a:r>
          </a:p>
          <a:p>
            <a:pPr marL="88900" algn="ctr">
              <a:buFont typeface="Comic Sans MS" pitchFamily="66" charset="0"/>
              <a:buNone/>
            </a:pPr>
            <a:endParaRPr lang="ru-RU" sz="2000">
              <a:latin typeface="Comic Sans MS" pitchFamily="66" charset="0"/>
            </a:endParaRPr>
          </a:p>
          <a:p>
            <a:pPr marL="88900" algn="ctr">
              <a:buFont typeface="Comic Sans MS" pitchFamily="66" charset="0"/>
              <a:buNone/>
            </a:pPr>
            <a:r>
              <a:rPr lang="ru-RU" sz="2600">
                <a:latin typeface="Comic Sans MS" pitchFamily="66" charset="0"/>
              </a:rPr>
              <a:t>«Государь – небо, подданные – земля… поэтому, когда государь говорит, подданные слушают, когда наверху действуют – внизу склоняются.      В государстве нет двух государей».</a:t>
            </a:r>
          </a:p>
        </p:txBody>
      </p:sp>
      <p:sp>
        <p:nvSpPr>
          <p:cNvPr id="12" name="Объект 1"/>
          <p:cNvSpPr txBox="1">
            <a:spLocks/>
          </p:cNvSpPr>
          <p:nvPr/>
        </p:nvSpPr>
        <p:spPr>
          <a:xfrm>
            <a:off x="254000" y="981075"/>
            <a:ext cx="8639175" cy="4787900"/>
          </a:xfrm>
          <a:prstGeom prst="roundRect">
            <a:avLst>
              <a:gd name="adj" fmla="val 8096"/>
            </a:avLst>
          </a:prstGeom>
          <a:blipFill>
            <a:blip r:embed="rId3" cstate="print"/>
            <a:tile tx="0" ty="0" sx="100000" sy="100000" flip="none" algn="tl"/>
          </a:blipFill>
          <a:ln w="44450">
            <a:solidFill>
              <a:srgbClr val="FF0000"/>
            </a:solidFill>
          </a:ln>
        </p:spPr>
        <p:txBody>
          <a:bodyPr lIns="72000" rIns="72000" anchor="ctr"/>
          <a:lstStyle>
            <a:lvl1pPr marL="90000" indent="360000" algn="l" defTabSz="914400" rtl="0" eaLnBrk="1" latinLnBrk="0" hangingPunct="1">
              <a:spcBef>
                <a:spcPts val="0"/>
              </a:spcBef>
              <a:buFont typeface="Comic Sans MS" pitchFamily="66" charset="0"/>
              <a:buChar char="—"/>
              <a:defRPr sz="2800" kern="1200">
                <a:solidFill>
                  <a:schemeClr val="tx1"/>
                </a:solidFill>
                <a:latin typeface="+mn-lt"/>
                <a:ea typeface="+mn-ea"/>
                <a:cs typeface="+mn-cs"/>
              </a:defRPr>
            </a:lvl1pPr>
            <a:lvl2pPr marL="90000" indent="360000" algn="l" defTabSz="914400" rtl="0" eaLnBrk="1" latinLnBrk="0" hangingPunct="1">
              <a:spcBef>
                <a:spcPts val="0"/>
              </a:spcBef>
              <a:buFont typeface="Comic Sans MS" pitchFamily="66" charset="0"/>
              <a:buChar char="—"/>
              <a:defRPr sz="2400" kern="1200">
                <a:solidFill>
                  <a:schemeClr val="tx1"/>
                </a:solidFill>
                <a:latin typeface="+mn-lt"/>
                <a:ea typeface="+mn-ea"/>
                <a:cs typeface="+mn-cs"/>
              </a:defRPr>
            </a:lvl2pPr>
            <a:lvl3pPr marL="90000" indent="360000" algn="l" defTabSz="914400" rtl="0" eaLnBrk="1" latinLnBrk="0" hangingPunct="1">
              <a:spcBef>
                <a:spcPts val="0"/>
              </a:spcBef>
              <a:buFont typeface="Comic Sans MS" pitchFamily="66" charset="0"/>
              <a:buChar char="—"/>
              <a:defRPr sz="2000" kern="1200">
                <a:solidFill>
                  <a:schemeClr val="tx1"/>
                </a:solidFill>
                <a:latin typeface="+mn-lt"/>
                <a:ea typeface="+mn-ea"/>
                <a:cs typeface="+mn-cs"/>
              </a:defRPr>
            </a:lvl3pPr>
            <a:lvl4pPr marL="90000" indent="360000" algn="l" defTabSz="914400" rtl="0" eaLnBrk="1" latinLnBrk="0" hangingPunct="1">
              <a:spcBef>
                <a:spcPts val="0"/>
              </a:spcBef>
              <a:buFont typeface="Comic Sans MS" pitchFamily="66" charset="0"/>
              <a:buChar char="—"/>
              <a:defRPr sz="1800" kern="1200">
                <a:solidFill>
                  <a:schemeClr val="tx1"/>
                </a:solidFill>
                <a:latin typeface="+mn-lt"/>
                <a:ea typeface="+mn-ea"/>
                <a:cs typeface="+mn-cs"/>
              </a:defRPr>
            </a:lvl4pPr>
            <a:lvl5pPr marL="90000" indent="360000" algn="l" defTabSz="914400" rtl="0" eaLnBrk="1" latinLnBrk="0" hangingPunct="1">
              <a:spcBef>
                <a:spcPts val="0"/>
              </a:spcBef>
              <a:buFont typeface="Comic Sans MS" pitchFamily="66"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indent="0" algn="ctr" fontAlgn="auto">
              <a:spcAft>
                <a:spcPts val="0"/>
              </a:spcAft>
              <a:buFont typeface="Comic Sans MS" pitchFamily="66" charset="0"/>
              <a:buNone/>
              <a:defRPr/>
            </a:pPr>
            <a:r>
              <a:rPr lang="ru-RU" sz="2000" i="1" dirty="0"/>
              <a:t>Справочные сведения о природе и жителях Китая и Японии</a:t>
            </a:r>
          </a:p>
          <a:p>
            <a:pPr marL="88900" indent="276225" fontAlgn="auto">
              <a:spcAft>
                <a:spcPts val="0"/>
              </a:spcAft>
              <a:buFont typeface="Comic Sans MS" pitchFamily="66" charset="0"/>
              <a:buNone/>
              <a:defRPr/>
            </a:pPr>
            <a:r>
              <a:rPr lang="ru-RU" sz="2000" dirty="0"/>
              <a:t>Цивилизация Китая сложилась на Великой равнине от </a:t>
            </a:r>
            <a:r>
              <a:rPr lang="ru-RU" sz="2000" dirty="0" smtClean="0"/>
              <a:t>реки Хуанхэ </a:t>
            </a:r>
            <a:r>
              <a:rPr lang="ru-RU" sz="2000" dirty="0"/>
              <a:t>до реки Янцзы. Жилища китайцев </a:t>
            </a:r>
            <a:r>
              <a:rPr lang="ru-RU" sz="2000" dirty="0" smtClean="0"/>
              <a:t>наполнены разнообразными </a:t>
            </a:r>
            <a:r>
              <a:rPr lang="ru-RU" sz="2000" dirty="0"/>
              <a:t>изысканными вещицами – столиками </a:t>
            </a:r>
            <a:r>
              <a:rPr lang="ru-RU" sz="2000" dirty="0" smtClean="0"/>
              <a:t>и стульями </a:t>
            </a:r>
            <a:r>
              <a:rPr lang="ru-RU" sz="2000" dirty="0"/>
              <a:t>с изогнутыми ножками, шкафчиками, </a:t>
            </a:r>
            <a:r>
              <a:rPr lang="ru-RU" sz="2000" dirty="0" smtClean="0"/>
              <a:t>фонариками и </a:t>
            </a:r>
            <a:r>
              <a:rPr lang="ru-RU" sz="2000" dirty="0"/>
              <a:t>т.п. Чтобы сохранить этот столетиями создававшийся </a:t>
            </a:r>
            <a:r>
              <a:rPr lang="ru-RU" sz="2000" dirty="0" smtClean="0"/>
              <a:t>мир от </a:t>
            </a:r>
            <a:r>
              <a:rPr lang="ru-RU" sz="2000" dirty="0"/>
              <a:t>варваров, пришлось воздвигнуть Великую </a:t>
            </a:r>
            <a:r>
              <a:rPr lang="ru-RU" sz="2000" dirty="0" smtClean="0"/>
              <a:t>Китайскую стену, служившую </a:t>
            </a:r>
            <a:r>
              <a:rPr lang="ru-RU" sz="2000" dirty="0"/>
              <a:t>своего рода щитом.</a:t>
            </a:r>
          </a:p>
          <a:p>
            <a:pPr marL="88900" indent="276225" fontAlgn="auto">
              <a:spcAft>
                <a:spcPts val="0"/>
              </a:spcAft>
              <a:buFont typeface="Comic Sans MS" pitchFamily="66" charset="0"/>
              <a:buNone/>
              <a:defRPr/>
            </a:pPr>
            <a:r>
              <a:rPr lang="ru-RU" sz="2000" dirty="0"/>
              <a:t>Япония – группа островов, долгое время не знавших </a:t>
            </a:r>
            <a:r>
              <a:rPr lang="ru-RU" sz="2000" dirty="0" smtClean="0"/>
              <a:t>вражеских </a:t>
            </a:r>
            <a:r>
              <a:rPr lang="ru-RU" sz="2000" dirty="0"/>
              <a:t>нашествий и завоеваний. Японские острова </a:t>
            </a:r>
            <a:r>
              <a:rPr lang="ru-RU" sz="2000" dirty="0" smtClean="0"/>
              <a:t>подвержены частым </a:t>
            </a:r>
            <a:r>
              <a:rPr lang="ru-RU" sz="2000" dirty="0"/>
              <a:t>землетрясениям и тайфунам, после которых </a:t>
            </a:r>
            <a:r>
              <a:rPr lang="ru-RU" sz="2000" dirty="0" smtClean="0"/>
              <a:t>приходится </a:t>
            </a:r>
            <a:r>
              <a:rPr lang="ru-RU" sz="2000" dirty="0"/>
              <a:t>восстанавливать постройки. Поэтому японцы </a:t>
            </a:r>
            <a:r>
              <a:rPr lang="ru-RU" sz="2000" dirty="0" smtClean="0"/>
              <a:t>научились строить </a:t>
            </a:r>
            <a:r>
              <a:rPr lang="ru-RU" sz="2000" dirty="0"/>
              <a:t>свои дома из лёгких, иногда бумажных стен, </a:t>
            </a:r>
            <a:r>
              <a:rPr lang="ru-RU" sz="2000" dirty="0" smtClean="0"/>
              <a:t>обходиться </a:t>
            </a:r>
            <a:r>
              <a:rPr lang="ru-RU" sz="2000" dirty="0"/>
              <a:t>без кроватей, шкафов и другой крупной мебели и </a:t>
            </a:r>
            <a:r>
              <a:rPr lang="ru-RU" sz="2000" dirty="0" smtClean="0"/>
              <a:t>домашней </a:t>
            </a:r>
            <a:r>
              <a:rPr lang="ru-RU" sz="2000" dirty="0"/>
              <a:t>утвари, которая может упасть и покалечить хозяев.</a:t>
            </a:r>
            <a:endParaRPr lang="ru-RU" sz="2000" dirty="0" smtClean="0"/>
          </a:p>
        </p:txBody>
      </p:sp>
      <p:sp>
        <p:nvSpPr>
          <p:cNvPr id="3" name="Заголовок 2"/>
          <p:cNvSpPr>
            <a:spLocks noGrp="1"/>
          </p:cNvSpPr>
          <p:nvPr>
            <p:ph type="title"/>
          </p:nvPr>
        </p:nvSpPr>
        <p:spPr/>
        <p:txBody>
          <a:bodyPr>
            <a:normAutofit fontScale="90000"/>
          </a:bodyPr>
          <a:lstStyle/>
          <a:p>
            <a:pPr fontAlgn="auto">
              <a:spcAft>
                <a:spcPts val="0"/>
              </a:spcAft>
              <a:defRPr/>
            </a:pPr>
            <a:r>
              <a:rPr lang="ru-RU" dirty="0"/>
              <a:t>ОПРЕДЕЛЯЕМ ПРОБЛЕМУ</a:t>
            </a:r>
          </a:p>
        </p:txBody>
      </p:sp>
      <p:sp>
        <p:nvSpPr>
          <p:cNvPr id="20" name="Овал 19"/>
          <p:cNvSpPr>
            <a:spLocks noChangeAspect="1"/>
          </p:cNvSpPr>
          <p:nvPr/>
        </p:nvSpPr>
        <p:spPr>
          <a:xfrm>
            <a:off x="827616" y="6034071"/>
            <a:ext cx="288000" cy="288000"/>
          </a:xfrm>
          <a:prstGeom prst="ellipse">
            <a:avLst/>
          </a:prstGeom>
          <a:solidFill>
            <a:schemeClr val="accent1">
              <a:lumMod val="75000"/>
            </a:schemeClr>
          </a:solidFill>
          <a:ln>
            <a:solidFill>
              <a:schemeClr val="tx1">
                <a:lumMod val="50000"/>
              </a:schemeClr>
            </a:solidFill>
          </a:ln>
          <a:scene3d>
            <a:camera prst="orthographicFront"/>
            <a:lightRig rig="threePt" dir="t">
              <a:rot lat="0" lon="0" rev="7500000"/>
            </a:lightRig>
          </a:scene3d>
          <a:sp3d prstMaterial="plastic">
            <a:bevelT w="127000" h="25400" prst="relaxedInset"/>
          </a:sp3d>
        </p:spPr>
        <p:style>
          <a:lnRef idx="0">
            <a:schemeClr val="accent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lIns="10796" tIns="409271" rIns="10794" bIns="409269" spcCol="1270" anchor="ctr"/>
          <a:lstStyle/>
          <a:p>
            <a:pPr algn="ctr" defTabSz="755650" fontAlgn="auto">
              <a:lnSpc>
                <a:spcPct val="90000"/>
              </a:lnSpc>
              <a:spcAft>
                <a:spcPct val="35000"/>
              </a:spcAft>
              <a:defRPr/>
            </a:pPr>
            <a:endParaRPr lang="ru-RU" sz="2300" dirty="0"/>
          </a:p>
        </p:txBody>
      </p:sp>
      <p:pic>
        <p:nvPicPr>
          <p:cNvPr id="16405" name="Picture 11"/>
          <p:cNvPicPr>
            <a:picLocks noChangeAspect="1" noChangeArrowheads="1"/>
          </p:cNvPicPr>
          <p:nvPr/>
        </p:nvPicPr>
        <p:blipFill>
          <a:blip r:embed="rId4">
            <a:clrChange>
              <a:clrFrom>
                <a:srgbClr val="DCE1E2"/>
              </a:clrFrom>
              <a:clrTo>
                <a:srgbClr val="DCE1E2">
                  <a:alpha val="0"/>
                </a:srgbClr>
              </a:clrTo>
            </a:clrChange>
          </a:blip>
          <a:srcRect/>
          <a:stretch>
            <a:fillRect/>
          </a:stretch>
        </p:blipFill>
        <p:spPr bwMode="auto">
          <a:xfrm>
            <a:off x="8528050" y="0"/>
            <a:ext cx="615950" cy="13319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nextCondLst>
                <p:cond evt="onClick" delay="0">
                  <p:tgtEl>
                    <p:spTgt spid="2"/>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4" restart="whenNotActive" fill="hold" evtFilter="cancelBubble" nodeType="interactiveSeq">
                <p:stCondLst>
                  <p:cond evt="onClick" delay="0">
                    <p:tgtEl>
                      <p:spTgt spid="7"/>
                    </p:tgtEl>
                  </p:cond>
                </p:stCondLst>
                <p:endSync evt="end" delay="0">
                  <p:rtn val="all"/>
                </p:endSync>
                <p:childTnLst>
                  <p:par>
                    <p:cTn id="15" fill="hold">
                      <p:stCondLst>
                        <p:cond delay="0"/>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nextCondLst>
                <p:cond evt="onClick" delay="0">
                  <p:tgtEl>
                    <p:spTgt spid="7"/>
                  </p:tgtEl>
                </p:cond>
              </p:nextCondLst>
            </p:seq>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6" restart="whenNotActive" fill="hold" evtFilter="cancelBubble" nodeType="interactiveSeq">
                <p:stCondLst>
                  <p:cond evt="onClick" delay="0">
                    <p:tgtEl>
                      <p:spTgt spid="4"/>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nextCondLst>
                <p:cond evt="onClick" delay="0">
                  <p:tgtEl>
                    <p:spTgt spid="4"/>
                  </p:tgtEl>
                </p:cond>
              </p:nextCondLst>
            </p:seq>
            <p:seq concurrent="1" nextAc="seek">
              <p:cTn id="35" restart="whenNotActive" fill="hold" evtFilter="cancelBubble" nodeType="interactiveSeq">
                <p:stCondLst>
                  <p:cond evt="onClick" delay="0">
                    <p:tgtEl>
                      <p:spTgt spid="6"/>
                    </p:tgtEl>
                  </p:cond>
                </p:stCondLst>
                <p:endSync evt="end" delay="0">
                  <p:rtn val="all"/>
                </p:endSync>
                <p:childTnLst>
                  <p:par>
                    <p:cTn id="36" fill="hold">
                      <p:stCondLst>
                        <p:cond delay="0"/>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nextCondLst>
                <p:cond evt="onClick" delay="0">
                  <p:tgtEl>
                    <p:spTgt spid="6"/>
                  </p:tgtEl>
                </p:cond>
              </p:nextCondLst>
            </p:seq>
          </p:childTnLst>
        </p:cTn>
      </p:par>
    </p:tnLst>
    <p:bldLst>
      <p:bldP spid="14" grpId="0" animBg="1"/>
      <p:bldP spid="14" grpId="1" animBg="1"/>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Скругленная прямоугольная выноска 18"/>
          <p:cNvSpPr/>
          <p:nvPr/>
        </p:nvSpPr>
        <p:spPr>
          <a:xfrm>
            <a:off x="252000" y="1800000"/>
            <a:ext cx="8640000" cy="3600000"/>
          </a:xfrm>
          <a:prstGeom prst="wedgeRoundRectCallout">
            <a:avLst>
              <a:gd name="adj1" fmla="val -28896"/>
              <a:gd name="adj2" fmla="val -67988"/>
              <a:gd name="adj3" fmla="val 16667"/>
            </a:avLst>
          </a:prstGeom>
          <a:gradFill>
            <a:gsLst>
              <a:gs pos="0">
                <a:schemeClr val="accent4">
                  <a:lumMod val="60000"/>
                  <a:lumOff val="40000"/>
                </a:schemeClr>
              </a:gs>
              <a:gs pos="80000">
                <a:schemeClr val="accent4">
                  <a:lumMod val="40000"/>
                  <a:lumOff val="60000"/>
                </a:schemeClr>
              </a:gs>
              <a:gs pos="100000">
                <a:schemeClr val="accent4">
                  <a:lumMod val="20000"/>
                  <a:lumOff val="80000"/>
                </a:schemeClr>
              </a:gs>
            </a:gsLst>
            <a:lin ang="16200000" scaled="0"/>
          </a:gradFill>
          <a:ln w="12700">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ru-R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КИТАЙ И ЯПОНИЯ – РАЗНЫЕ ЦИВИЛИЗАЦИИ ИЛИ ОДНА?</a:t>
            </a:r>
            <a:endParaRPr lang="ru-R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кругленный прямоугольник 20"/>
          <p:cNvSpPr/>
          <p:nvPr/>
        </p:nvSpPr>
        <p:spPr>
          <a:xfrm>
            <a:off x="252000" y="1800000"/>
            <a:ext cx="8640000" cy="3600000"/>
          </a:xfrm>
          <a:prstGeom prst="roundRect">
            <a:avLst/>
          </a:prstGeom>
          <a:gradFill>
            <a:gsLst>
              <a:gs pos="0">
                <a:schemeClr val="accent6">
                  <a:lumMod val="40000"/>
                  <a:lumOff val="60000"/>
                </a:schemeClr>
              </a:gs>
              <a:gs pos="50000">
                <a:schemeClr val="accent5">
                  <a:lumMod val="40000"/>
                  <a:lumOff val="60000"/>
                </a:schemeClr>
              </a:gs>
              <a:gs pos="100000">
                <a:schemeClr val="accent6">
                  <a:lumMod val="40000"/>
                  <a:lumOff val="60000"/>
                </a:schemeClr>
              </a:gs>
            </a:gsLst>
            <a:lin ang="5400000" scaled="0"/>
          </a:gradFill>
          <a:ln w="12700">
            <a:solidFill>
              <a:schemeClr val="tx1">
                <a:lumMod val="50000"/>
              </a:schemeClr>
            </a:solidFill>
          </a:ln>
          <a:scene3d>
            <a:camera prst="orthographicFront">
              <a:rot lat="0" lon="0" rev="0"/>
            </a:camera>
            <a:lightRig rig="threePt" dir="t">
              <a:rot lat="0" lon="0" rev="1200000"/>
            </a:lightRig>
          </a:scene3d>
          <a:sp3d>
            <a:bevelT w="63500" h="25400" prst="angle"/>
          </a:sp3d>
        </p:spPr>
        <p:style>
          <a:lnRef idx="0">
            <a:schemeClr val="accent1"/>
          </a:lnRef>
          <a:fillRef idx="1001">
            <a:schemeClr val="lt1"/>
          </a:fillRef>
          <a:effectRef idx="3">
            <a:schemeClr val="accent1"/>
          </a:effectRef>
          <a:fontRef idx="minor">
            <a:schemeClr val="lt1"/>
          </a:fontRef>
        </p:style>
        <p:txBody>
          <a:bodyPr anchor="ctr">
            <a:spAutoFit/>
          </a:bodyPr>
          <a:lstStyle/>
          <a:p>
            <a:pPr algn="ctr" fontAlgn="auto">
              <a:spcBef>
                <a:spcPts val="0"/>
              </a:spcBef>
              <a:spcAft>
                <a:spcPts val="0"/>
              </a:spcAft>
              <a:defRPr/>
            </a:pPr>
            <a:r>
              <a:rPr lang="ru-RU" sz="3200" dirty="0">
                <a:solidFill>
                  <a:schemeClr val="tx1"/>
                </a:solidFill>
              </a:rPr>
              <a:t>ВАША ФОРМУЛИРОВКА ПРОБЛЕМЫ МОЖЕТ НЕ СОВПАДАТЬ С АВТОРСКОЙ. ПОЖАЛУЙСТА, ВЫБЕРИТЕ В КЛАССЕ ТУ ФОРМУЛИРОВКУ, КОТОРАЯ ВАМ НАИБОЛЕЕ ИНТЕРЕСНА! </a:t>
            </a:r>
            <a:endParaRPr lang="ru-RU" sz="3200" dirty="0">
              <a:solidFill>
                <a:schemeClr val="tx1"/>
              </a:solidFill>
            </a:endParaRPr>
          </a:p>
        </p:txBody>
      </p:sp>
      <p:sp>
        <p:nvSpPr>
          <p:cNvPr id="3" name="Заголовок 2"/>
          <p:cNvSpPr>
            <a:spLocks noGrp="1"/>
          </p:cNvSpPr>
          <p:nvPr>
            <p:ph type="title"/>
          </p:nvPr>
        </p:nvSpPr>
        <p:spPr/>
        <p:txBody>
          <a:bodyPr>
            <a:normAutofit fontScale="90000"/>
          </a:bodyPr>
          <a:lstStyle/>
          <a:p>
            <a:pPr fontAlgn="auto">
              <a:spcAft>
                <a:spcPts val="0"/>
              </a:spcAft>
              <a:defRPr/>
            </a:pPr>
            <a:r>
              <a:rPr lang="ru-RU" dirty="0"/>
              <a:t>ОПРЕДЕЛЯЕМ ПРОБЛЕМУ</a:t>
            </a:r>
          </a:p>
        </p:txBody>
      </p:sp>
      <p:pic>
        <p:nvPicPr>
          <p:cNvPr id="18438" name="Picture 11"/>
          <p:cNvPicPr>
            <a:picLocks noChangeAspect="1" noChangeArrowheads="1"/>
          </p:cNvPicPr>
          <p:nvPr/>
        </p:nvPicPr>
        <p:blipFill>
          <a:blip r:embed="rId3">
            <a:clrChange>
              <a:clrFrom>
                <a:srgbClr val="DCE1E2"/>
              </a:clrFrom>
              <a:clrTo>
                <a:srgbClr val="DCE1E2">
                  <a:alpha val="0"/>
                </a:srgbClr>
              </a:clrTo>
            </a:clrChange>
          </a:blip>
          <a:srcRect/>
          <a:stretch>
            <a:fillRect/>
          </a:stretch>
        </p:blipFill>
        <p:spPr bwMode="auto">
          <a:xfrm>
            <a:off x="8528050" y="0"/>
            <a:ext cx="615950" cy="13319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252000" y="980728"/>
            <a:ext cx="8640000" cy="1938814"/>
          </a:xfrm>
          <a:prstGeom prst="roundRect">
            <a:avLst>
              <a:gd name="adj" fmla="val 12235"/>
            </a:avLst>
          </a:prstGeom>
          <a:blipFill>
            <a:blip r:embed="rId3" cstate="print">
              <a:extLst>
                <a:ext uri="{28A0092B-C50C-407E-A947-70E740481C1C}"/>
              </a:extLst>
            </a:blip>
            <a:tile tx="0" ty="0" sx="100000" sy="100000" flip="none" algn="tl"/>
          </a:blipFill>
          <a:ln w="25400">
            <a:solidFill>
              <a:schemeClr val="bg1">
                <a:lumMod val="50000"/>
              </a:schemeClr>
            </a:solidFill>
          </a:ln>
          <a:scene3d>
            <a:camera prst="orthographicFront"/>
            <a:lightRig rig="threePt" dir="t"/>
          </a:scene3d>
          <a:sp3d>
            <a:bevelT prst="angle"/>
          </a:sp3d>
        </p:spPr>
        <p:txBody>
          <a:bodyPr>
            <a:spAutoFit/>
          </a:bodyPr>
          <a:lstStyle/>
          <a:p>
            <a:pPr indent="365125"/>
            <a:r>
              <a:rPr lang="ru-RU" sz="2800" b="1">
                <a:solidFill>
                  <a:srgbClr val="0070C0"/>
                </a:solidFill>
                <a:latin typeface="Comic Sans MS" pitchFamily="66" charset="0"/>
              </a:rPr>
              <a:t>Необходимый уровень</a:t>
            </a:r>
            <a:r>
              <a:rPr lang="ru-RU" sz="2800">
                <a:solidFill>
                  <a:srgbClr val="0070C0"/>
                </a:solidFill>
                <a:latin typeface="Comic Sans MS" pitchFamily="66" charset="0"/>
              </a:rPr>
              <a:t>.</a:t>
            </a:r>
            <a:r>
              <a:rPr lang="ru-RU" sz="2800" b="1">
                <a:solidFill>
                  <a:srgbClr val="0070C0"/>
                </a:solidFill>
                <a:latin typeface="Comic Sans MS" pitchFamily="66" charset="0"/>
              </a:rPr>
              <a:t> </a:t>
            </a:r>
            <a:r>
              <a:rPr lang="ru-RU" sz="2800">
                <a:latin typeface="Comic Sans MS" pitchFamily="66" charset="0"/>
              </a:rPr>
              <a:t>Объясни значения слов: конфуцианство, даосизм, буддизм.</a:t>
            </a:r>
          </a:p>
          <a:p>
            <a:pPr indent="365125"/>
            <a:r>
              <a:rPr lang="ru-RU" sz="2800">
                <a:latin typeface="Comic Sans MS" pitchFamily="66" charset="0"/>
              </a:rPr>
              <a:t>Вспомни основные достижения цивилизации Древнего Китая.</a:t>
            </a:r>
            <a:endParaRPr lang="ru-RU" sz="2600">
              <a:latin typeface="Comic Sans MS" pitchFamily="66" charset="0"/>
            </a:endParaRPr>
          </a:p>
        </p:txBody>
      </p:sp>
      <p:sp>
        <p:nvSpPr>
          <p:cNvPr id="20" name="Заголовок 19"/>
          <p:cNvSpPr>
            <a:spLocks noGrp="1"/>
          </p:cNvSpPr>
          <p:nvPr>
            <p:ph type="title"/>
          </p:nvPr>
        </p:nvSpPr>
        <p:spPr/>
        <p:txBody>
          <a:bodyPr/>
          <a:lstStyle/>
          <a:p>
            <a:pPr fontAlgn="auto">
              <a:spcAft>
                <a:spcPts val="0"/>
              </a:spcAft>
              <a:defRPr/>
            </a:pPr>
            <a:r>
              <a:rPr lang="ru-RU" sz="3600" spc="-150" dirty="0" smtClean="0"/>
              <a:t>ВСПОМИНАЕМ ТО, ЧТО ЗНАЕМ</a:t>
            </a:r>
            <a:endParaRPr lang="ru-RU" sz="3600" dirty="0"/>
          </a:p>
        </p:txBody>
      </p:sp>
      <p:pic>
        <p:nvPicPr>
          <p:cNvPr id="20485" name="Picture 7"/>
          <p:cNvPicPr>
            <a:picLocks noChangeAspect="1" noChangeArrowheads="1"/>
          </p:cNvPicPr>
          <p:nvPr/>
        </p:nvPicPr>
        <p:blipFill>
          <a:blip r:embed="rId4">
            <a:clrChange>
              <a:clrFrom>
                <a:srgbClr val="BCBFBF"/>
              </a:clrFrom>
              <a:clrTo>
                <a:srgbClr val="BCBFBF">
                  <a:alpha val="0"/>
                </a:srgbClr>
              </a:clrTo>
            </a:clrChange>
          </a:blip>
          <a:srcRect/>
          <a:stretch>
            <a:fillRect/>
          </a:stretch>
        </p:blipFill>
        <p:spPr bwMode="auto">
          <a:xfrm>
            <a:off x="0" y="0"/>
            <a:ext cx="682625" cy="1331913"/>
          </a:xfrm>
          <a:prstGeom prst="rect">
            <a:avLst/>
          </a:prstGeom>
          <a:noFill/>
          <a:ln w="9525">
            <a:noFill/>
            <a:miter lim="800000"/>
            <a:headEnd/>
            <a:tailEnd/>
          </a:ln>
        </p:spPr>
      </p:pic>
      <p:pic>
        <p:nvPicPr>
          <p:cNvPr id="2" name="Рисунок 1"/>
          <p:cNvPicPr>
            <a:picLocks noChangeAspect="1"/>
          </p:cNvPicPr>
          <p:nvPr/>
        </p:nvPicPr>
        <p:blipFill rotWithShape="1">
          <a:blip r:embed="rId5"/>
          <a:srcRect/>
          <a:stretch/>
        </p:blipFill>
        <p:spPr>
          <a:xfrm>
            <a:off x="6443663" y="3148013"/>
            <a:ext cx="2160587" cy="1617662"/>
          </a:xfrm>
          <a:prstGeom prst="rect">
            <a:avLst/>
          </a:prstGeom>
          <a:ln>
            <a:solidFill>
              <a:schemeClr val="bg1">
                <a:lumMod val="50000"/>
              </a:schemeClr>
            </a:solidFill>
          </a:ln>
        </p:spPr>
      </p:pic>
      <p:pic>
        <p:nvPicPr>
          <p:cNvPr id="3" name="Рисунок 2"/>
          <p:cNvPicPr>
            <a:picLocks noChangeAspect="1"/>
          </p:cNvPicPr>
          <p:nvPr/>
        </p:nvPicPr>
        <p:blipFill>
          <a:blip r:embed="rId6"/>
          <a:stretch>
            <a:fillRect/>
          </a:stretch>
        </p:blipFill>
        <p:spPr>
          <a:xfrm>
            <a:off x="6443663" y="5049838"/>
            <a:ext cx="2160587" cy="1536700"/>
          </a:xfrm>
          <a:prstGeom prst="rect">
            <a:avLst/>
          </a:prstGeom>
          <a:ln>
            <a:solidFill>
              <a:schemeClr val="bg1">
                <a:lumMod val="50000"/>
              </a:schemeClr>
            </a:solidFill>
          </a:ln>
        </p:spPr>
      </p:pic>
      <p:pic>
        <p:nvPicPr>
          <p:cNvPr id="6" name="Рисунок 5"/>
          <p:cNvPicPr>
            <a:picLocks noChangeAspect="1"/>
          </p:cNvPicPr>
          <p:nvPr/>
        </p:nvPicPr>
        <p:blipFill>
          <a:blip r:embed="rId7"/>
          <a:stretch>
            <a:fillRect/>
          </a:stretch>
        </p:blipFill>
        <p:spPr>
          <a:xfrm>
            <a:off x="3492500" y="3789363"/>
            <a:ext cx="2159000" cy="2160587"/>
          </a:xfrm>
          <a:prstGeom prst="rect">
            <a:avLst/>
          </a:prstGeom>
          <a:ln>
            <a:solidFill>
              <a:schemeClr val="bg1">
                <a:lumMod val="50000"/>
              </a:schemeClr>
            </a:solidFill>
          </a:ln>
        </p:spPr>
      </p:pic>
      <p:pic>
        <p:nvPicPr>
          <p:cNvPr id="20489" name="Picture 21"/>
          <p:cNvPicPr>
            <a:picLocks noChangeAspect="1" noChangeArrowheads="1"/>
          </p:cNvPicPr>
          <p:nvPr/>
        </p:nvPicPr>
        <p:blipFill>
          <a:blip r:embed="rId8"/>
          <a:srcRect/>
          <a:stretch>
            <a:fillRect/>
          </a:stretch>
        </p:blipFill>
        <p:spPr bwMode="auto">
          <a:xfrm>
            <a:off x="252413" y="3141663"/>
            <a:ext cx="2159000" cy="1543050"/>
          </a:xfrm>
          <a:prstGeom prst="rect">
            <a:avLst/>
          </a:prstGeom>
          <a:noFill/>
          <a:ln w="9525">
            <a:noFill/>
            <a:miter lim="800000"/>
            <a:headEnd/>
            <a:tailEnd/>
          </a:ln>
        </p:spPr>
      </p:pic>
      <p:pic>
        <p:nvPicPr>
          <p:cNvPr id="20490" name="Picture 22"/>
          <p:cNvPicPr>
            <a:picLocks noChangeAspect="1" noChangeArrowheads="1"/>
          </p:cNvPicPr>
          <p:nvPr/>
        </p:nvPicPr>
        <p:blipFill>
          <a:blip r:embed="rId9"/>
          <a:srcRect/>
          <a:stretch>
            <a:fillRect/>
          </a:stretch>
        </p:blipFill>
        <p:spPr bwMode="auto">
          <a:xfrm>
            <a:off x="252413" y="4868863"/>
            <a:ext cx="2159000" cy="1544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sz="3600" spc="0" dirty="0"/>
              <a:t>ОТКРЫВАЕМ НОВЫЕ ЗНАНИЯ</a:t>
            </a:r>
            <a:endParaRPr lang="ru-RU" sz="3600" dirty="0"/>
          </a:p>
        </p:txBody>
      </p:sp>
      <p:sp>
        <p:nvSpPr>
          <p:cNvPr id="3" name="Скругленный прямоугольник 2"/>
          <p:cNvSpPr/>
          <p:nvPr/>
        </p:nvSpPr>
        <p:spPr>
          <a:xfrm>
            <a:off x="252000" y="1633791"/>
            <a:ext cx="8639999" cy="715089"/>
          </a:xfrm>
          <a:prstGeom prst="roundRect">
            <a:avLst/>
          </a:prstGeom>
          <a:solidFill>
            <a:schemeClr val="accent4">
              <a:lumMod val="40000"/>
              <a:lumOff val="60000"/>
            </a:schemeClr>
          </a:solidFill>
          <a:ln w="12700">
            <a:solidFill>
              <a:schemeClr val="bg1">
                <a:lumMod val="50000"/>
              </a:schemeClr>
            </a:solidFill>
          </a:ln>
          <a:scene3d>
            <a:camera prst="orthographicFront"/>
            <a:lightRig rig="soft" dir="tl">
              <a:rot lat="0" lon="0" rev="0"/>
            </a:lightRig>
          </a:scene3d>
          <a:sp3d>
            <a:bevelT prst="angle"/>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1. </a:t>
            </a: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Три великих </a:t>
            </a: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учения</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endParaRPr>
          </a:p>
        </p:txBody>
      </p:sp>
      <p:sp>
        <p:nvSpPr>
          <p:cNvPr id="4" name="Скругленный прямоугольник 3"/>
          <p:cNvSpPr/>
          <p:nvPr/>
        </p:nvSpPr>
        <p:spPr>
          <a:xfrm>
            <a:off x="251999" y="3037081"/>
            <a:ext cx="8640000" cy="715089"/>
          </a:xfrm>
          <a:prstGeom prst="roundRect">
            <a:avLst/>
          </a:prstGeom>
          <a:solidFill>
            <a:schemeClr val="accent4">
              <a:lumMod val="40000"/>
              <a:lumOff val="60000"/>
            </a:schemeClr>
          </a:solidFill>
          <a:ln w="12700">
            <a:solidFill>
              <a:schemeClr val="bg1">
                <a:lumMod val="50000"/>
              </a:schemeClr>
            </a:solidFill>
          </a:ln>
          <a:scene3d>
            <a:camera prst="orthographicFront"/>
            <a:lightRig rig="soft" dir="tl">
              <a:rot lat="0" lon="0" rev="0"/>
            </a:lightRig>
          </a:scene3d>
          <a:sp3d>
            <a:bevelT prst="angle"/>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2. </a:t>
            </a: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Поднебесная империя</a:t>
            </a:r>
          </a:p>
        </p:txBody>
      </p:sp>
      <p:sp>
        <p:nvSpPr>
          <p:cNvPr id="19" name="Скругленный прямоугольник 18"/>
          <p:cNvSpPr/>
          <p:nvPr/>
        </p:nvSpPr>
        <p:spPr>
          <a:xfrm>
            <a:off x="251519" y="4514111"/>
            <a:ext cx="8640480" cy="715089"/>
          </a:xfrm>
          <a:prstGeom prst="roundRect">
            <a:avLst/>
          </a:prstGeom>
          <a:solidFill>
            <a:schemeClr val="accent4">
              <a:lumMod val="40000"/>
              <a:lumOff val="60000"/>
            </a:schemeClr>
          </a:solidFill>
          <a:ln w="12700">
            <a:solidFill>
              <a:schemeClr val="bg1">
                <a:lumMod val="50000"/>
              </a:schemeClr>
            </a:solidFill>
          </a:ln>
          <a:scene3d>
            <a:camera prst="orthographicFront"/>
            <a:lightRig rig="soft" dir="tl">
              <a:rot lat="0" lon="0" rev="0"/>
            </a:lightRig>
          </a:scene3d>
          <a:sp3d>
            <a:bevelT prst="angle"/>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3. </a:t>
            </a:r>
            <a:r>
              <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Страна восходящего солнца</a:t>
            </a:r>
          </a:p>
        </p:txBody>
      </p:sp>
      <p:pic>
        <p:nvPicPr>
          <p:cNvPr id="22533" name="Picture 9"/>
          <p:cNvPicPr>
            <a:picLocks noChangeAspect="1" noChangeArrowheads="1"/>
          </p:cNvPicPr>
          <p:nvPr/>
        </p:nvPicPr>
        <p:blipFill>
          <a:blip r:embed="rId3">
            <a:clrChange>
              <a:clrFrom>
                <a:srgbClr val="BCBFBF"/>
              </a:clrFrom>
              <a:clrTo>
                <a:srgbClr val="BCBFBF">
                  <a:alpha val="0"/>
                </a:srgbClr>
              </a:clrTo>
            </a:clrChange>
          </a:blip>
          <a:srcRect/>
          <a:stretch>
            <a:fillRect/>
          </a:stretch>
        </p:blipFill>
        <p:spPr bwMode="auto">
          <a:xfrm>
            <a:off x="0" y="0"/>
            <a:ext cx="747713" cy="1331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Таблица 22"/>
          <p:cNvGraphicFramePr>
            <a:graphicFrameLocks noGrp="1"/>
          </p:cNvGraphicFramePr>
          <p:nvPr/>
        </p:nvGraphicFramePr>
        <p:xfrm>
          <a:off x="252413" y="792163"/>
          <a:ext cx="8639175" cy="5970587"/>
        </p:xfrm>
        <a:graphic>
          <a:graphicData uri="http://schemas.openxmlformats.org/drawingml/2006/table">
            <a:tbl>
              <a:tblPr firstRow="1" bandRow="1">
                <a:tableStyleId>{5C22544A-7EE6-4342-B048-85BDC9FD1C3A}</a:tableStyleId>
              </a:tblPr>
              <a:tblGrid>
                <a:gridCol w="2879683"/>
                <a:gridCol w="720040"/>
                <a:gridCol w="2304129"/>
                <a:gridCol w="576032"/>
                <a:gridCol w="2160118"/>
              </a:tblGrid>
              <a:tr h="1008113">
                <a:tc>
                  <a:txBody>
                    <a:bodyPr/>
                    <a:lstStyle/>
                    <a:p>
                      <a:pPr algn="ctr"/>
                      <a:r>
                        <a:rPr lang="ru-RU" sz="2200" dirty="0" smtClean="0"/>
                        <a:t>Религиозные правила</a:t>
                      </a:r>
                      <a:endParaRPr lang="ru-RU" sz="2200" dirty="0"/>
                    </a:p>
                  </a:txBody>
                  <a:tcPr anchor="ctr">
                    <a:solidFill>
                      <a:schemeClr val="accent5">
                        <a:lumMod val="20000"/>
                        <a:lumOff val="80000"/>
                      </a:schemeClr>
                    </a:solidFill>
                  </a:tcPr>
                </a:tc>
                <a:tc>
                  <a:txBody>
                    <a:bodyPr/>
                    <a:lstStyle/>
                    <a:p>
                      <a:endParaRPr lang="ru-RU" sz="2200" dirty="0"/>
                    </a:p>
                  </a:txBody>
                  <a:tcPr>
                    <a:solidFill>
                      <a:schemeClr val="accent5">
                        <a:lumMod val="20000"/>
                        <a:lumOff val="80000"/>
                      </a:schemeClr>
                    </a:solidFill>
                  </a:tcPr>
                </a:tc>
                <a:tc>
                  <a:txBody>
                    <a:bodyPr/>
                    <a:lstStyle/>
                    <a:p>
                      <a:pPr algn="ctr"/>
                      <a:r>
                        <a:rPr lang="ru-RU" sz="2200" dirty="0" smtClean="0"/>
                        <a:t>Название учения</a:t>
                      </a:r>
                      <a:endParaRPr lang="ru-RU" sz="2200" dirty="0"/>
                    </a:p>
                  </a:txBody>
                  <a:tcPr anchor="ctr">
                    <a:solidFill>
                      <a:schemeClr val="accent5">
                        <a:lumMod val="20000"/>
                        <a:lumOff val="80000"/>
                      </a:schemeClr>
                    </a:solidFill>
                  </a:tcPr>
                </a:tc>
                <a:tc>
                  <a:txBody>
                    <a:bodyPr/>
                    <a:lstStyle/>
                    <a:p>
                      <a:endParaRPr lang="ru-RU" sz="2200" dirty="0"/>
                    </a:p>
                  </a:txBody>
                  <a:tcPr>
                    <a:solidFill>
                      <a:schemeClr val="accent5">
                        <a:lumMod val="20000"/>
                        <a:lumOff val="80000"/>
                      </a:schemeClr>
                    </a:solidFill>
                  </a:tcPr>
                </a:tc>
                <a:tc>
                  <a:txBody>
                    <a:bodyPr/>
                    <a:lstStyle/>
                    <a:p>
                      <a:pPr algn="ctr"/>
                      <a:r>
                        <a:rPr lang="ru-RU" sz="2200" dirty="0" smtClean="0"/>
                        <a:t>Значение в жизни людей</a:t>
                      </a:r>
                      <a:endParaRPr lang="ru-RU" sz="2200" dirty="0"/>
                    </a:p>
                  </a:txBody>
                  <a:tcPr anchor="ctr">
                    <a:solidFill>
                      <a:schemeClr val="accent5">
                        <a:lumMod val="20000"/>
                        <a:lumOff val="80000"/>
                      </a:schemeClr>
                    </a:solidFill>
                  </a:tcPr>
                </a:tc>
              </a:tr>
              <a:tr h="711826">
                <a:tc>
                  <a:txBody>
                    <a:bodyPr/>
                    <a:lstStyle/>
                    <a:p>
                      <a:pPr>
                        <a:lnSpc>
                          <a:spcPct val="90000"/>
                        </a:lnSpc>
                      </a:pPr>
                      <a:r>
                        <a:rPr lang="ru-RU" sz="1900" dirty="0" smtClean="0"/>
                        <a:t>Соблюдать созданные предками идеалы</a:t>
                      </a:r>
                      <a:endParaRPr lang="ru-RU" sz="1900" dirty="0"/>
                    </a:p>
                  </a:txBody>
                  <a:tcPr marL="72000" marR="72000" marT="36000" marB="36000" anchor="ctr">
                    <a:solidFill>
                      <a:schemeClr val="accent4">
                        <a:lumMod val="20000"/>
                        <a:lumOff val="80000"/>
                      </a:schemeClr>
                    </a:solidFill>
                  </a:tcPr>
                </a:tc>
                <a:tc rowSpan="9">
                  <a:txBody>
                    <a:bodyPr/>
                    <a:lstStyle/>
                    <a:p>
                      <a:endParaRPr lang="ru-RU" sz="2800" dirty="0"/>
                    </a:p>
                  </a:txBody>
                  <a:tcPr>
                    <a:solidFill>
                      <a:schemeClr val="accent4">
                        <a:lumMod val="20000"/>
                        <a:lumOff val="80000"/>
                      </a:schemeClr>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200" kern="1200" dirty="0" smtClean="0">
                          <a:solidFill>
                            <a:schemeClr val="dk1"/>
                          </a:solidFill>
                          <a:effectLst/>
                          <a:latin typeface="+mn-lt"/>
                          <a:ea typeface="+mn-ea"/>
                          <a:cs typeface="+mn-cs"/>
                        </a:rPr>
                        <a:t>конфуцианство</a:t>
                      </a:r>
                      <a:endParaRPr lang="ru-RU" sz="2200" dirty="0" smtClean="0">
                        <a:effectLst/>
                      </a:endParaRPr>
                    </a:p>
                    <a:p>
                      <a:pPr algn="ctr"/>
                      <a:endParaRPr lang="ru-RU" sz="2200" dirty="0"/>
                    </a:p>
                  </a:txBody>
                  <a:tcPr>
                    <a:solidFill>
                      <a:schemeClr val="accent4">
                        <a:lumMod val="20000"/>
                        <a:lumOff val="80000"/>
                      </a:schemeClr>
                    </a:solidFill>
                  </a:tcPr>
                </a:tc>
                <a:tc rowSpan="9">
                  <a:txBody>
                    <a:bodyPr/>
                    <a:lstStyle/>
                    <a:p>
                      <a:endParaRPr lang="ru-RU" sz="2800" dirty="0"/>
                    </a:p>
                  </a:txBody>
                  <a:tcPr>
                    <a:solidFill>
                      <a:schemeClr val="accent4">
                        <a:lumMod val="20000"/>
                        <a:lumOff val="80000"/>
                      </a:schemeClr>
                    </a:solidFill>
                  </a:tcPr>
                </a:tc>
                <a:tc rowSpan="3">
                  <a:txBody>
                    <a:bodyPr/>
                    <a:lstStyle/>
                    <a:p>
                      <a:r>
                        <a:rPr lang="ru-RU" sz="2000" dirty="0" smtClean="0"/>
                        <a:t>Формирование правил и отношений между людьми</a:t>
                      </a:r>
                      <a:endParaRPr lang="ru-RU" sz="2000" dirty="0"/>
                    </a:p>
                  </a:txBody>
                  <a:tcPr anchor="ctr">
                    <a:solidFill>
                      <a:schemeClr val="accent4">
                        <a:lumMod val="20000"/>
                        <a:lumOff val="80000"/>
                      </a:schemeClr>
                    </a:solidFill>
                  </a:tcPr>
                </a:tc>
              </a:tr>
              <a:tr h="526179">
                <a:tc>
                  <a:txBody>
                    <a:bodyPr/>
                    <a:lstStyle/>
                    <a:p>
                      <a:pPr>
                        <a:lnSpc>
                          <a:spcPct val="90000"/>
                        </a:lnSpc>
                      </a:pPr>
                      <a:r>
                        <a:rPr lang="ru-RU" sz="1900" dirty="0" smtClean="0"/>
                        <a:t>Стремиться к нирване</a:t>
                      </a:r>
                      <a:endParaRPr lang="ru-RU" sz="1900" dirty="0"/>
                    </a:p>
                  </a:txBody>
                  <a:tcPr marL="72000" marR="72000" marT="36000" marB="36000" anchor="ctr">
                    <a:solidFill>
                      <a:schemeClr val="accent4">
                        <a:lumMod val="20000"/>
                        <a:lumOff val="80000"/>
                      </a:schemeClr>
                    </a:solidFill>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291495">
                <a:tc rowSpan="2">
                  <a:txBody>
                    <a:bodyPr/>
                    <a:lstStyle/>
                    <a:p>
                      <a:pPr>
                        <a:lnSpc>
                          <a:spcPct val="90000"/>
                        </a:lnSpc>
                      </a:pPr>
                      <a:r>
                        <a:rPr lang="ru-RU" sz="1900" dirty="0" smtClean="0"/>
                        <a:t>Сохранить в себе человеческую культуру</a:t>
                      </a:r>
                      <a:endParaRPr lang="ru-RU" sz="1900" dirty="0"/>
                    </a:p>
                  </a:txBody>
                  <a:tcPr marL="72000" marR="72000" marT="36000" marB="36000" anchor="ctr">
                    <a:solidFill>
                      <a:schemeClr val="accent4">
                        <a:lumMod val="20000"/>
                        <a:lumOff val="80000"/>
                      </a:schemeClr>
                    </a:solidFill>
                  </a:tcPr>
                </a:tc>
                <a:tc vMerge="1">
                  <a:txBody>
                    <a:bodyPr/>
                    <a:lstStyle/>
                    <a:p>
                      <a:endParaRPr lang="ru-RU"/>
                    </a:p>
                  </a:txBody>
                  <a:tcPr/>
                </a:tc>
                <a:tc vMerge="1">
                  <a:txBody>
                    <a:bodyPr/>
                    <a:lstStyle/>
                    <a:p>
                      <a:pPr algn="ctr"/>
                      <a:endParaRPr lang="ru-RU" sz="2100" dirty="0"/>
                    </a:p>
                  </a:txBody>
                  <a:tcPr>
                    <a:solidFill>
                      <a:schemeClr val="accent4">
                        <a:lumMod val="20000"/>
                        <a:lumOff val="80000"/>
                      </a:schemeClr>
                    </a:solidFill>
                  </a:tcPr>
                </a:tc>
                <a:tc vMerge="1">
                  <a:txBody>
                    <a:bodyPr/>
                    <a:lstStyle/>
                    <a:p>
                      <a:endParaRPr lang="ru-RU"/>
                    </a:p>
                  </a:txBody>
                  <a:tcPr/>
                </a:tc>
                <a:tc vMerge="1">
                  <a:txBody>
                    <a:bodyPr/>
                    <a:lstStyle/>
                    <a:p>
                      <a:endParaRPr lang="ru-RU" dirty="0"/>
                    </a:p>
                  </a:txBody>
                  <a:tcPr anchor="ctr">
                    <a:solidFill>
                      <a:schemeClr val="accent4">
                        <a:lumMod val="20000"/>
                        <a:lumOff val="80000"/>
                      </a:schemeClr>
                    </a:solidFill>
                  </a:tcPr>
                </a:tc>
              </a:tr>
              <a:tr h="382223">
                <a:tc vMerge="1">
                  <a:txBody>
                    <a:bodyPr/>
                    <a:lstStyle/>
                    <a:p>
                      <a:endParaRPr lang="ru-RU"/>
                    </a:p>
                  </a:txBody>
                  <a:tcPr/>
                </a:tc>
                <a:tc vMerge="1">
                  <a:txBody>
                    <a:bodyPr/>
                    <a:lstStyle/>
                    <a:p>
                      <a:endParaRPr lang="ru-RU"/>
                    </a:p>
                  </a:txBody>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200" kern="1200" dirty="0" smtClean="0">
                          <a:solidFill>
                            <a:schemeClr val="dk1"/>
                          </a:solidFill>
                          <a:effectLst/>
                          <a:latin typeface="+mn-lt"/>
                          <a:ea typeface="+mn-ea"/>
                          <a:cs typeface="+mn-cs"/>
                        </a:rPr>
                        <a:t>буддизм</a:t>
                      </a:r>
                      <a:endParaRPr lang="ru-RU" sz="2200" dirty="0" smtClean="0">
                        <a:effectLst/>
                      </a:endParaRPr>
                    </a:p>
                    <a:p>
                      <a:pPr algn="ctr"/>
                      <a:endParaRPr lang="ru-RU" sz="2200" dirty="0"/>
                    </a:p>
                  </a:txBody>
                  <a:tcPr>
                    <a:solidFill>
                      <a:schemeClr val="accent4">
                        <a:lumMod val="20000"/>
                        <a:lumOff val="80000"/>
                      </a:schemeClr>
                    </a:solidFill>
                  </a:tcPr>
                </a:tc>
                <a:tc vMerge="1">
                  <a:txBody>
                    <a:bodyPr/>
                    <a:lstStyle/>
                    <a:p>
                      <a:endParaRPr lang="ru-RU"/>
                    </a:p>
                  </a:txBody>
                  <a:tcPr/>
                </a:tc>
                <a:tc rowSpan="3">
                  <a:txBody>
                    <a:bodyPr/>
                    <a:lstStyle/>
                    <a:p>
                      <a:r>
                        <a:rPr lang="ru-RU" sz="2000" dirty="0" smtClean="0"/>
                        <a:t>Получение людьми надежды на спасение</a:t>
                      </a:r>
                      <a:endParaRPr lang="ru-RU" sz="2000" dirty="0"/>
                    </a:p>
                  </a:txBody>
                  <a:tcPr anchor="ctr">
                    <a:solidFill>
                      <a:schemeClr val="accent4">
                        <a:lumMod val="20000"/>
                        <a:lumOff val="80000"/>
                      </a:schemeClr>
                    </a:solidFill>
                  </a:tcPr>
                </a:tc>
              </a:tr>
              <a:tr h="952313">
                <a:tc>
                  <a:txBody>
                    <a:bodyPr/>
                    <a:lstStyle/>
                    <a:p>
                      <a:pPr>
                        <a:lnSpc>
                          <a:spcPct val="90000"/>
                        </a:lnSpc>
                      </a:pPr>
                      <a:r>
                        <a:rPr lang="ru-RU" sz="1900" dirty="0" smtClean="0"/>
                        <a:t>Понять установленный природой порядок и следовать ему</a:t>
                      </a:r>
                      <a:endParaRPr lang="ru-RU" sz="1900" dirty="0"/>
                    </a:p>
                  </a:txBody>
                  <a:tcPr marL="72000" marR="72000" marT="36000" marB="36000" anchor="ctr">
                    <a:solidFill>
                      <a:schemeClr val="accent4">
                        <a:lumMod val="20000"/>
                        <a:lumOff val="80000"/>
                      </a:schemeClr>
                    </a:solidFill>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201104">
                <a:tc rowSpan="2">
                  <a:txBody>
                    <a:bodyPr/>
                    <a:lstStyle/>
                    <a:p>
                      <a:pPr>
                        <a:lnSpc>
                          <a:spcPct val="90000"/>
                        </a:lnSpc>
                      </a:pPr>
                      <a:r>
                        <a:rPr lang="ru-RU" sz="1900" dirty="0" smtClean="0"/>
                        <a:t>Побороть желания</a:t>
                      </a:r>
                      <a:endParaRPr lang="ru-RU" sz="1900" dirty="0"/>
                    </a:p>
                  </a:txBody>
                  <a:tcPr marL="72000" marR="72000" marT="36000" marB="36000" anchor="ctr">
                    <a:solidFill>
                      <a:schemeClr val="accent4">
                        <a:lumMod val="20000"/>
                        <a:lumOff val="80000"/>
                      </a:schemeClr>
                    </a:solidFill>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185961">
                <a:tc vMerge="1">
                  <a:txBody>
                    <a:bodyPr/>
                    <a:lstStyle/>
                    <a:p>
                      <a:endParaRPr lang="ru-RU"/>
                    </a:p>
                  </a:txBody>
                  <a:tcPr/>
                </a:tc>
                <a:tc vMerge="1">
                  <a:txBody>
                    <a:bodyPr/>
                    <a:lstStyle/>
                    <a:p>
                      <a:endParaRPr lang="ru-RU"/>
                    </a:p>
                  </a:txBody>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200" kern="1200" dirty="0" smtClean="0">
                          <a:solidFill>
                            <a:schemeClr val="dk1"/>
                          </a:solidFill>
                          <a:effectLst/>
                          <a:latin typeface="+mn-lt"/>
                          <a:ea typeface="+mn-ea"/>
                          <a:cs typeface="+mn-cs"/>
                        </a:rPr>
                        <a:t>даосизм</a:t>
                      </a:r>
                      <a:endParaRPr lang="ru-RU" sz="2200" dirty="0" smtClean="0">
                        <a:effectLst/>
                      </a:endParaRPr>
                    </a:p>
                  </a:txBody>
                  <a:tcPr>
                    <a:solidFill>
                      <a:schemeClr val="accent4">
                        <a:lumMod val="20000"/>
                        <a:lumOff val="80000"/>
                      </a:schemeClr>
                    </a:solidFill>
                  </a:tcPr>
                </a:tc>
                <a:tc vMerge="1">
                  <a:txBody>
                    <a:bodyPr/>
                    <a:lstStyle/>
                    <a:p>
                      <a:endParaRPr lang="ru-RU"/>
                    </a:p>
                  </a:txBody>
                  <a:tcPr/>
                </a:tc>
                <a:tc rowSpan="3">
                  <a:txBody>
                    <a:bodyPr/>
                    <a:lstStyle/>
                    <a:p>
                      <a:r>
                        <a:rPr lang="ru-RU" sz="2000" dirty="0" smtClean="0"/>
                        <a:t>Установление порядка и равновесия в жизни людей</a:t>
                      </a:r>
                      <a:endParaRPr lang="ru-RU" sz="2000" dirty="0"/>
                    </a:p>
                  </a:txBody>
                  <a:tcPr anchor="ctr">
                    <a:solidFill>
                      <a:schemeClr val="accent4">
                        <a:lumMod val="20000"/>
                        <a:lumOff val="80000"/>
                      </a:schemeClr>
                    </a:solidFill>
                  </a:tcPr>
                </a:tc>
              </a:tr>
              <a:tr h="666619">
                <a:tc>
                  <a:txBody>
                    <a:bodyPr/>
                    <a:lstStyle/>
                    <a:p>
                      <a:pPr>
                        <a:lnSpc>
                          <a:spcPct val="90000"/>
                        </a:lnSpc>
                      </a:pPr>
                      <a:r>
                        <a:rPr lang="ru-RU" sz="1900" dirty="0" smtClean="0"/>
                        <a:t>Подчиняться старшим и заботиться о младших</a:t>
                      </a:r>
                      <a:endParaRPr lang="ru-RU" sz="1900" dirty="0"/>
                    </a:p>
                  </a:txBody>
                  <a:tcPr marL="72000" marR="72000" marT="36000" marB="36000" anchor="ctr">
                    <a:solidFill>
                      <a:schemeClr val="accent4">
                        <a:lumMod val="20000"/>
                        <a:lumOff val="80000"/>
                      </a:schemeClr>
                    </a:solidFill>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dirty="0"/>
                    </a:p>
                  </a:txBody>
                  <a:tcPr anchor="ctr">
                    <a:solidFill>
                      <a:schemeClr val="accent4">
                        <a:lumMod val="20000"/>
                        <a:lumOff val="80000"/>
                      </a:schemeClr>
                    </a:solidFill>
                  </a:tcPr>
                </a:tc>
              </a:tr>
              <a:tr h="676922">
                <a:tc>
                  <a:txBody>
                    <a:bodyPr/>
                    <a:lstStyle/>
                    <a:p>
                      <a:pPr>
                        <a:lnSpc>
                          <a:spcPct val="90000"/>
                        </a:lnSpc>
                      </a:pPr>
                      <a:r>
                        <a:rPr lang="ru-RU" sz="1900" dirty="0" smtClean="0"/>
                        <a:t>Знать закон о перерождении душ</a:t>
                      </a:r>
                      <a:endParaRPr lang="ru-RU" sz="1900" dirty="0"/>
                    </a:p>
                  </a:txBody>
                  <a:tcPr marL="72000" marR="72000" marT="36000" marB="36000" anchor="ctr">
                    <a:solidFill>
                      <a:schemeClr val="accent4">
                        <a:lumMod val="20000"/>
                        <a:lumOff val="80000"/>
                      </a:schemeClr>
                    </a:solidFill>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r>
            </a:tbl>
          </a:graphicData>
        </a:graphic>
      </p:graphicFrame>
      <p:cxnSp>
        <p:nvCxnSpPr>
          <p:cNvPr id="25" name="Прямая со стрелкой 24"/>
          <p:cNvCxnSpPr/>
          <p:nvPr/>
        </p:nvCxnSpPr>
        <p:spPr>
          <a:xfrm flipH="1">
            <a:off x="6227763" y="1619250"/>
            <a:ext cx="431800" cy="0"/>
          </a:xfrm>
          <a:prstGeom prst="straightConnector1">
            <a:avLst/>
          </a:prstGeom>
          <a:ln w="508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a:off x="3203575" y="1619250"/>
            <a:ext cx="612775" cy="0"/>
          </a:xfrm>
          <a:prstGeom prst="straightConnector1">
            <a:avLst/>
          </a:prstGeom>
          <a:ln w="508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28" name="Picture 4" descr="File:Dharmacakra.svg"/>
          <p:cNvPicPr>
            <a:picLocks noChangeAspect="1" noChangeArrowheads="1"/>
          </p:cNvPicPr>
          <p:nvPr/>
        </p:nvPicPr>
        <p:blipFill>
          <a:blip r:embed="rId3"/>
          <a:srcRect/>
          <a:stretch>
            <a:fillRect/>
          </a:stretch>
        </p:blipFill>
        <p:spPr bwMode="auto">
          <a:xfrm>
            <a:off x="4578350" y="3860800"/>
            <a:ext cx="898525" cy="900113"/>
          </a:xfrm>
          <a:prstGeom prst="rect">
            <a:avLst/>
          </a:prstGeom>
          <a:noFill/>
          <a:ln w="9525">
            <a:noFill/>
            <a:miter lim="800000"/>
            <a:headEnd/>
            <a:tailEnd/>
          </a:ln>
        </p:spPr>
      </p:pic>
      <p:pic>
        <p:nvPicPr>
          <p:cNvPr id="1030" name="Picture 6" descr="File:Yin and Yang.svg"/>
          <p:cNvPicPr>
            <a:picLocks noChangeAspect="1" noChangeArrowheads="1"/>
          </p:cNvPicPr>
          <p:nvPr/>
        </p:nvPicPr>
        <p:blipFill>
          <a:blip r:embed="rId4"/>
          <a:srcRect/>
          <a:stretch>
            <a:fillRect/>
          </a:stretch>
        </p:blipFill>
        <p:spPr bwMode="auto">
          <a:xfrm>
            <a:off x="4594225" y="5589588"/>
            <a:ext cx="900113" cy="900112"/>
          </a:xfrm>
          <a:prstGeom prst="rect">
            <a:avLst/>
          </a:prstGeom>
          <a:noFill/>
          <a:ln w="9525">
            <a:noFill/>
            <a:miter lim="800000"/>
            <a:headEnd/>
            <a:tailEnd/>
          </a:ln>
        </p:spPr>
      </p:pic>
      <p:sp>
        <p:nvSpPr>
          <p:cNvPr id="3" name="Прямоугольник 2"/>
          <p:cNvSpPr>
            <a:spLocks noChangeArrowheads="1"/>
          </p:cNvSpPr>
          <p:nvPr/>
        </p:nvSpPr>
        <p:spPr bwMode="auto">
          <a:xfrm>
            <a:off x="4572000" y="2276475"/>
            <a:ext cx="881063" cy="923925"/>
          </a:xfrm>
          <a:prstGeom prst="rect">
            <a:avLst/>
          </a:prstGeom>
          <a:noFill/>
          <a:ln w="9525">
            <a:noFill/>
            <a:miter lim="800000"/>
            <a:headEnd/>
            <a:tailEnd/>
          </a:ln>
        </p:spPr>
        <p:txBody>
          <a:bodyPr wrap="none">
            <a:spAutoFit/>
          </a:bodyPr>
          <a:lstStyle/>
          <a:p>
            <a:r>
              <a:rPr lang="ja-JP" altLang="en-US" sz="5400" b="1">
                <a:latin typeface="ArabDances"/>
                <a:ea typeface="ＭＳ Ｐゴシック" charset="-128"/>
              </a:rPr>
              <a:t>儒</a:t>
            </a:r>
            <a:endParaRPr lang="ru-RU" sz="5400" b="1">
              <a:latin typeface="Comic Sans MS" pitchFamily="66" charset="0"/>
            </a:endParaRPr>
          </a:p>
        </p:txBody>
      </p:sp>
      <p:sp>
        <p:nvSpPr>
          <p:cNvPr id="24" name="Скругленный прямоугольник 23"/>
          <p:cNvSpPr/>
          <p:nvPr/>
        </p:nvSpPr>
        <p:spPr>
          <a:xfrm>
            <a:off x="283750" y="2951237"/>
            <a:ext cx="8640000" cy="1532334"/>
          </a:xfrm>
          <a:prstGeom prst="roundRect">
            <a:avLst/>
          </a:prstGeom>
          <a:blipFill>
            <a:blip r:embed="rId5" cstate="print">
              <a:extLst>
                <a:ext uri="{28A0092B-C50C-407E-A947-70E740481C1C}"/>
              </a:extLst>
            </a:blip>
            <a:tile tx="0" ty="0" sx="100000" sy="100000" flip="none" algn="tl"/>
          </a:blipFill>
          <a:ln w="25400">
            <a:solidFill>
              <a:schemeClr val="tx1">
                <a:lumMod val="50000"/>
              </a:schemeClr>
            </a:solidFill>
          </a:ln>
          <a:scene3d>
            <a:camera prst="orthographicFront"/>
            <a:lightRig rig="threePt" dir="t"/>
          </a:scene3d>
          <a:sp3d>
            <a:bevelT prst="angle"/>
          </a:sp3d>
        </p:spPr>
        <p:txBody>
          <a:bodyPr anchor="ctr">
            <a:spAutoFit/>
          </a:bodyPr>
          <a:lstStyle/>
          <a:p>
            <a:pPr indent="365125"/>
            <a:r>
              <a:rPr lang="ru-RU" sz="2800" b="1">
                <a:solidFill>
                  <a:srgbClr val="0070C0"/>
                </a:solidFill>
                <a:latin typeface="Comic Sans MS" pitchFamily="66" charset="0"/>
              </a:rPr>
              <a:t>Повышенный уровень.</a:t>
            </a:r>
            <a:r>
              <a:rPr lang="ru-RU" sz="2800">
                <a:latin typeface="Comic Sans MS" pitchFamily="66" charset="0"/>
              </a:rPr>
              <a:t> Используя  текст учебника § 23, п. 1, распредели признаки по соответствующим религиям.</a:t>
            </a:r>
          </a:p>
        </p:txBody>
      </p:sp>
      <p:pic>
        <p:nvPicPr>
          <p:cNvPr id="24625" name="Picture 9"/>
          <p:cNvPicPr>
            <a:picLocks noChangeAspect="1" noChangeArrowheads="1"/>
          </p:cNvPicPr>
          <p:nvPr/>
        </p:nvPicPr>
        <p:blipFill>
          <a:blip r:embed="rId6">
            <a:clrChange>
              <a:clrFrom>
                <a:srgbClr val="BCBFBF"/>
              </a:clrFrom>
              <a:clrTo>
                <a:srgbClr val="BCBFBF">
                  <a:alpha val="0"/>
                </a:srgbClr>
              </a:clrTo>
            </a:clrChange>
          </a:blip>
          <a:srcRect/>
          <a:stretch>
            <a:fillRect/>
          </a:stretch>
        </p:blipFill>
        <p:spPr bwMode="auto">
          <a:xfrm>
            <a:off x="0" y="0"/>
            <a:ext cx="747713" cy="1331913"/>
          </a:xfrm>
          <a:prstGeom prst="rect">
            <a:avLst/>
          </a:prstGeom>
          <a:noFill/>
          <a:ln w="9525">
            <a:noFill/>
            <a:miter lim="800000"/>
            <a:headEnd/>
            <a:tailEnd/>
          </a:ln>
        </p:spPr>
      </p:pic>
      <p:sp>
        <p:nvSpPr>
          <p:cNvPr id="2" name="Заголовок 1"/>
          <p:cNvSpPr>
            <a:spLocks noGrp="1"/>
          </p:cNvSpPr>
          <p:nvPr>
            <p:ph type="title"/>
          </p:nvPr>
        </p:nvSpPr>
        <p:spPr/>
        <p:txBody>
          <a:bodyPr>
            <a:normAutofit fontScale="90000"/>
          </a:bodyPr>
          <a:lstStyle/>
          <a:p>
            <a:pPr fontAlgn="auto">
              <a:spcAft>
                <a:spcPts val="0"/>
              </a:spcAft>
              <a:defRPr/>
            </a:pPr>
            <a:r>
              <a:rPr lang="ru-RU" dirty="0" smtClean="0"/>
              <a:t>ТРИ ВЕЛИКИХ УЧЕНИЯ</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50"/>
                                        <p:tgtEl>
                                          <p:spTgt spid="24"/>
                                        </p:tgtEl>
                                      </p:cBhvr>
                                    </p:animEffect>
                                    <p:set>
                                      <p:cBhvr>
                                        <p:cTn id="7" dur="1" fill="hold">
                                          <p:stCondLst>
                                            <p:cond delay="249"/>
                                          </p:stCondLst>
                                        </p:cTn>
                                        <p:tgtEl>
                                          <p:spTgt spid="2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5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5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25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250"/>
                                        <p:tgtEl>
                                          <p:spTgt spid="1028"/>
                                        </p:tgtEl>
                                      </p:cBhvr>
                                    </p:animEffect>
                                  </p:childTnLst>
                                </p:cTn>
                              </p:par>
                              <p:par>
                                <p:cTn id="20" presetID="10" presetClass="entr" presetSubtype="0" fill="hold" nodeType="with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250"/>
                                        <p:tgtEl>
                                          <p:spTgt spid="10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Скругленный прямоугольник 23"/>
          <p:cNvSpPr/>
          <p:nvPr/>
        </p:nvSpPr>
        <p:spPr>
          <a:xfrm>
            <a:off x="252000" y="980083"/>
            <a:ext cx="8640000" cy="1872853"/>
          </a:xfrm>
          <a:prstGeom prst="roundRect">
            <a:avLst/>
          </a:prstGeom>
          <a:blipFill>
            <a:blip r:embed="rId3" cstate="print">
              <a:extLst>
                <a:ext uri="{28A0092B-C50C-407E-A947-70E740481C1C}"/>
              </a:extLst>
            </a:blip>
            <a:tile tx="0" ty="0" sx="100000" sy="100000" flip="none" algn="tl"/>
          </a:blipFill>
          <a:ln w="25400">
            <a:solidFill>
              <a:schemeClr val="tx1">
                <a:lumMod val="50000"/>
              </a:schemeClr>
            </a:solidFill>
          </a:ln>
          <a:scene3d>
            <a:camera prst="orthographicFront"/>
            <a:lightRig rig="threePt" dir="t"/>
          </a:scene3d>
          <a:sp3d>
            <a:bevelT prst="angle"/>
          </a:sp3d>
        </p:spPr>
        <p:txBody>
          <a:bodyPr anchor="ctr">
            <a:spAutoFit/>
          </a:bodyPr>
          <a:lstStyle/>
          <a:p>
            <a:pPr indent="365125" fontAlgn="auto">
              <a:spcBef>
                <a:spcPts val="0"/>
              </a:spcBef>
              <a:spcAft>
                <a:spcPts val="0"/>
              </a:spcAft>
              <a:defRPr/>
            </a:pPr>
            <a:r>
              <a:rPr lang="ru-RU" sz="2600" b="1" dirty="0">
                <a:solidFill>
                  <a:srgbClr val="0070C0"/>
                </a:solidFill>
                <a:latin typeface="+mn-lt"/>
              </a:rPr>
              <a:t>Максимальный уровень</a:t>
            </a:r>
            <a:r>
              <a:rPr lang="ru-RU" sz="2600" b="1" dirty="0">
                <a:solidFill>
                  <a:srgbClr val="0070C0"/>
                </a:solidFill>
                <a:latin typeface="+mn-lt"/>
              </a:rPr>
              <a:t>.</a:t>
            </a:r>
            <a:r>
              <a:rPr lang="ru-RU" sz="2600" dirty="0">
                <a:latin typeface="+mn-lt"/>
              </a:rPr>
              <a:t> На твой взгляд, почему три разных религиозных учения </a:t>
            </a:r>
            <a:r>
              <a:rPr lang="ru-RU" sz="2600" dirty="0">
                <a:latin typeface="+mn-lt"/>
              </a:rPr>
              <a:t>одновременно </a:t>
            </a:r>
            <a:r>
              <a:rPr lang="ru-RU" sz="2600" dirty="0">
                <a:latin typeface="+mn-lt"/>
              </a:rPr>
              <a:t>почитаются одними и теми же людьми дальневосточной цивилизации?</a:t>
            </a:r>
          </a:p>
        </p:txBody>
      </p:sp>
      <p:pic>
        <p:nvPicPr>
          <p:cNvPr id="26628" name="Picture 9"/>
          <p:cNvPicPr>
            <a:picLocks noChangeAspect="1" noChangeArrowheads="1"/>
          </p:cNvPicPr>
          <p:nvPr/>
        </p:nvPicPr>
        <p:blipFill>
          <a:blip r:embed="rId4">
            <a:clrChange>
              <a:clrFrom>
                <a:srgbClr val="BCBFBF"/>
              </a:clrFrom>
              <a:clrTo>
                <a:srgbClr val="BCBFBF">
                  <a:alpha val="0"/>
                </a:srgbClr>
              </a:clrTo>
            </a:clrChange>
          </a:blip>
          <a:srcRect/>
          <a:stretch>
            <a:fillRect/>
          </a:stretch>
        </p:blipFill>
        <p:spPr bwMode="auto">
          <a:xfrm>
            <a:off x="0" y="0"/>
            <a:ext cx="747713" cy="1331913"/>
          </a:xfrm>
          <a:prstGeom prst="rect">
            <a:avLst/>
          </a:prstGeom>
          <a:noFill/>
          <a:ln w="9525">
            <a:noFill/>
            <a:miter lim="800000"/>
            <a:headEnd/>
            <a:tailEnd/>
          </a:ln>
        </p:spPr>
      </p:pic>
      <p:sp>
        <p:nvSpPr>
          <p:cNvPr id="2" name="Заголовок 1"/>
          <p:cNvSpPr>
            <a:spLocks noGrp="1"/>
          </p:cNvSpPr>
          <p:nvPr>
            <p:ph type="title"/>
          </p:nvPr>
        </p:nvSpPr>
        <p:spPr/>
        <p:txBody>
          <a:bodyPr>
            <a:normAutofit fontScale="90000"/>
          </a:bodyPr>
          <a:lstStyle/>
          <a:p>
            <a:pPr fontAlgn="auto">
              <a:spcAft>
                <a:spcPts val="0"/>
              </a:spcAft>
              <a:defRPr/>
            </a:pPr>
            <a:r>
              <a:rPr lang="ru-RU" dirty="0" smtClean="0"/>
              <a:t>ТРИ ВЕЛИКИХ УЧЕНИЯ</a:t>
            </a:r>
            <a:endParaRPr lang="ru-RU" dirty="0"/>
          </a:p>
        </p:txBody>
      </p:sp>
      <p:pic>
        <p:nvPicPr>
          <p:cNvPr id="4" name="Рисунок 3"/>
          <p:cNvPicPr>
            <a:picLocks noChangeAspect="1"/>
          </p:cNvPicPr>
          <p:nvPr/>
        </p:nvPicPr>
        <p:blipFill>
          <a:blip r:embed="rId5" cstate="email">
            <a:extLst>
              <a:ext uri="{28A0092B-C50C-407E-A947-70E740481C1C}"/>
            </a:extLst>
          </a:blip>
          <a:stretch>
            <a:fillRect/>
          </a:stretch>
        </p:blipFill>
        <p:spPr>
          <a:xfrm>
            <a:off x="1691680" y="2988000"/>
            <a:ext cx="1412616" cy="2340000"/>
          </a:xfrm>
          <a:prstGeom prst="roundRect">
            <a:avLst>
              <a:gd name="adj" fmla="val 16667"/>
            </a:avLst>
          </a:prstGeom>
          <a:ln>
            <a:solidFill>
              <a:schemeClr val="bg1">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Рисунок 4"/>
          <p:cNvPicPr>
            <a:picLocks noChangeAspect="1"/>
          </p:cNvPicPr>
          <p:nvPr/>
        </p:nvPicPr>
        <p:blipFill rotWithShape="1">
          <a:blip r:embed="rId6" cstate="email">
            <a:extLst>
              <a:ext uri="{28A0092B-C50C-407E-A947-70E740481C1C}"/>
            </a:extLst>
          </a:blip>
          <a:srcRect/>
          <a:stretch/>
        </p:blipFill>
        <p:spPr>
          <a:xfrm>
            <a:off x="3851920" y="2988000"/>
            <a:ext cx="1412616" cy="2340000"/>
          </a:xfrm>
          <a:prstGeom prst="roundRect">
            <a:avLst>
              <a:gd name="adj" fmla="val 16667"/>
            </a:avLst>
          </a:prstGeom>
          <a:ln>
            <a:solidFill>
              <a:schemeClr val="bg1">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Рисунок 5"/>
          <p:cNvPicPr>
            <a:picLocks noChangeAspect="1"/>
          </p:cNvPicPr>
          <p:nvPr/>
        </p:nvPicPr>
        <p:blipFill rotWithShape="1">
          <a:blip r:embed="rId7" cstate="email">
            <a:extLst>
              <a:ext uri="{28A0092B-C50C-407E-A947-70E740481C1C}"/>
            </a:extLst>
          </a:blip>
          <a:srcRect/>
          <a:stretch/>
        </p:blipFill>
        <p:spPr>
          <a:xfrm>
            <a:off x="6012160" y="2988000"/>
            <a:ext cx="1412616" cy="2340000"/>
          </a:xfrm>
          <a:prstGeom prst="roundRect">
            <a:avLst>
              <a:gd name="adj" fmla="val 16667"/>
            </a:avLst>
          </a:prstGeom>
          <a:ln>
            <a:solidFill>
              <a:schemeClr val="bg1">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26645" name="Group 21"/>
          <p:cNvGraphicFramePr>
            <a:graphicFrameLocks noGrp="1"/>
          </p:cNvGraphicFramePr>
          <p:nvPr/>
        </p:nvGraphicFramePr>
        <p:xfrm>
          <a:off x="252413" y="5445125"/>
          <a:ext cx="8639175" cy="1276350"/>
        </p:xfrm>
        <a:graphic>
          <a:graphicData uri="http://schemas.openxmlformats.org/drawingml/2006/table">
            <a:tbl>
              <a:tblPr/>
              <a:tblGrid>
                <a:gridCol w="2159000"/>
                <a:gridCol w="648017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omic Sans MS" pitchFamily="66" charset="0"/>
                        </a:rPr>
                        <a:t>Позиция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omic Sans MS" pitchFamily="66" charset="0"/>
                        </a:rPr>
                        <a:t>Я считаю, что _____________________,</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0"/>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omic Sans MS" pitchFamily="66" charset="0"/>
                        </a:rPr>
                        <a:t>Аргумент(ы)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omic Sans MS" pitchFamily="66" charset="0"/>
                        </a:rPr>
                        <a:t>потому что________________________</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smtClean="0">
                          <a:ln>
                            <a:noFill/>
                          </a:ln>
                          <a:solidFill>
                            <a:schemeClr val="tx1"/>
                          </a:solidFill>
                          <a:effectLst/>
                          <a:latin typeface="Comic Sans MS" pitchFamily="66" charset="0"/>
                        </a:rPr>
                        <a:t>_________________________________</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0"/>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Скругленный прямоугольник 11"/>
          <p:cNvSpPr/>
          <p:nvPr/>
        </p:nvSpPr>
        <p:spPr>
          <a:xfrm>
            <a:off x="252000" y="980728"/>
            <a:ext cx="8640000" cy="1465362"/>
          </a:xfrm>
          <a:prstGeom prst="roundRect">
            <a:avLst>
              <a:gd name="adj" fmla="val 10887"/>
            </a:avLst>
          </a:prstGeom>
          <a:blipFill>
            <a:blip r:embed="rId3" cstate="print">
              <a:extLst>
                <a:ext uri="{28A0092B-C50C-407E-A947-70E740481C1C}"/>
              </a:extLst>
            </a:blip>
            <a:tile tx="0" ty="0" sx="100000" sy="100000" flip="none" algn="tl"/>
          </a:blipFill>
          <a:ln w="25400">
            <a:solidFill>
              <a:schemeClr val="bg1">
                <a:lumMod val="50000"/>
              </a:schemeClr>
            </a:solidFill>
          </a:ln>
          <a:scene3d>
            <a:camera prst="orthographicFront"/>
            <a:lightRig rig="threePt" dir="t"/>
          </a:scene3d>
          <a:sp3d>
            <a:bevelT prst="angle"/>
          </a:sp3d>
        </p:spPr>
        <p:txBody>
          <a:bodyPr anchor="ctr">
            <a:spAutoFit/>
          </a:bodyPr>
          <a:lstStyle/>
          <a:p>
            <a:pPr indent="365125"/>
            <a:r>
              <a:rPr lang="ru-RU" sz="2800" b="1">
                <a:solidFill>
                  <a:srgbClr val="0070C0"/>
                </a:solidFill>
                <a:latin typeface="Comic Sans MS" pitchFamily="66" charset="0"/>
              </a:rPr>
              <a:t>Повышенный</a:t>
            </a:r>
            <a:r>
              <a:rPr lang="en-US" sz="2800" b="1">
                <a:solidFill>
                  <a:srgbClr val="0070C0"/>
                </a:solidFill>
                <a:latin typeface="Comic Sans MS" pitchFamily="66" charset="0"/>
              </a:rPr>
              <a:t> </a:t>
            </a:r>
            <a:r>
              <a:rPr lang="ru-RU" sz="2800" b="1">
                <a:solidFill>
                  <a:srgbClr val="0070C0"/>
                </a:solidFill>
                <a:latin typeface="Comic Sans MS" pitchFamily="66" charset="0"/>
              </a:rPr>
              <a:t>уровень.</a:t>
            </a:r>
            <a:r>
              <a:rPr lang="ru-RU" sz="2800">
                <a:solidFill>
                  <a:srgbClr val="0070C0"/>
                </a:solidFill>
                <a:latin typeface="Comic Sans MS" pitchFamily="66" charset="0"/>
              </a:rPr>
              <a:t> </a:t>
            </a:r>
            <a:r>
              <a:rPr lang="ru-RU" sz="2800">
                <a:latin typeface="Comic Sans MS" pitchFamily="66" charset="0"/>
              </a:rPr>
              <a:t>Сравни особенности общества в Китае и в католической цивилизации. Каковы главные отличия?</a:t>
            </a:r>
          </a:p>
        </p:txBody>
      </p:sp>
      <p:pic>
        <p:nvPicPr>
          <p:cNvPr id="28676" name="Picture 9"/>
          <p:cNvPicPr>
            <a:picLocks noChangeAspect="1" noChangeArrowheads="1"/>
          </p:cNvPicPr>
          <p:nvPr/>
        </p:nvPicPr>
        <p:blipFill>
          <a:blip r:embed="rId4">
            <a:clrChange>
              <a:clrFrom>
                <a:srgbClr val="BCBFBF"/>
              </a:clrFrom>
              <a:clrTo>
                <a:srgbClr val="BCBFBF">
                  <a:alpha val="0"/>
                </a:srgbClr>
              </a:clrTo>
            </a:clrChange>
          </a:blip>
          <a:srcRect/>
          <a:stretch>
            <a:fillRect/>
          </a:stretch>
        </p:blipFill>
        <p:spPr bwMode="auto">
          <a:xfrm>
            <a:off x="0" y="0"/>
            <a:ext cx="747713" cy="1331913"/>
          </a:xfrm>
          <a:prstGeom prst="rect">
            <a:avLst/>
          </a:prstGeom>
          <a:noFill/>
          <a:ln w="9525">
            <a:noFill/>
            <a:miter lim="800000"/>
            <a:headEnd/>
            <a:tailEnd/>
          </a:ln>
        </p:spPr>
      </p:pic>
      <p:graphicFrame>
        <p:nvGraphicFramePr>
          <p:cNvPr id="7" name="Таблица 6"/>
          <p:cNvGraphicFramePr>
            <a:graphicFrameLocks noGrp="1"/>
          </p:cNvGraphicFramePr>
          <p:nvPr/>
        </p:nvGraphicFramePr>
        <p:xfrm>
          <a:off x="2555875" y="2592388"/>
          <a:ext cx="6335713" cy="4175125"/>
        </p:xfrm>
        <a:graphic>
          <a:graphicData uri="http://schemas.openxmlformats.org/drawingml/2006/table">
            <a:tbl>
              <a:tblPr firstRow="1" bandRow="1">
                <a:tableStyleId>{5940675A-B579-460E-94D1-54222C63F5DA}</a:tableStyleId>
              </a:tblPr>
              <a:tblGrid>
                <a:gridCol w="3168376"/>
                <a:gridCol w="3167848"/>
              </a:tblGrid>
              <a:tr h="1191489">
                <a:tc>
                  <a:txBody>
                    <a:bodyPr/>
                    <a:lstStyle/>
                    <a:p>
                      <a:pPr algn="ctr"/>
                      <a:r>
                        <a:rPr lang="ru-RU" sz="2800" b="1" dirty="0" smtClean="0"/>
                        <a:t>СХОДСТВО</a:t>
                      </a:r>
                      <a:endParaRPr lang="ru-RU" sz="2800" b="1" dirty="0"/>
                    </a:p>
                  </a:txBody>
                  <a:tcPr anchor="ctr">
                    <a:solidFill>
                      <a:schemeClr val="accent5">
                        <a:lumMod val="20000"/>
                        <a:lumOff val="80000"/>
                      </a:schemeClr>
                    </a:solidFill>
                  </a:tcPr>
                </a:tc>
                <a:tc>
                  <a:txBody>
                    <a:bodyPr/>
                    <a:lstStyle/>
                    <a:p>
                      <a:pPr algn="ctr"/>
                      <a:r>
                        <a:rPr lang="ru-RU" sz="2800" b="1" dirty="0" smtClean="0"/>
                        <a:t>ОТЛИЧИЕ</a:t>
                      </a:r>
                      <a:endParaRPr lang="ru-RU" sz="2800" b="1" dirty="0"/>
                    </a:p>
                  </a:txBody>
                  <a:tcPr anchor="ctr">
                    <a:solidFill>
                      <a:schemeClr val="accent5">
                        <a:lumMod val="20000"/>
                        <a:lumOff val="80000"/>
                      </a:schemeClr>
                    </a:solidFill>
                  </a:tcPr>
                </a:tc>
              </a:tr>
              <a:tr h="2984511">
                <a:tc>
                  <a:txBody>
                    <a:bodyPr/>
                    <a:lstStyle/>
                    <a:p>
                      <a:endParaRPr lang="ru-RU" sz="2400" dirty="0"/>
                    </a:p>
                  </a:txBody>
                  <a:tcPr>
                    <a:solidFill>
                      <a:schemeClr val="accent4">
                        <a:lumMod val="20000"/>
                        <a:lumOff val="80000"/>
                      </a:schemeClr>
                    </a:solidFill>
                  </a:tcPr>
                </a:tc>
                <a:tc>
                  <a:txBody>
                    <a:bodyPr/>
                    <a:lstStyle/>
                    <a:p>
                      <a:endParaRPr lang="ru-RU" sz="2400" dirty="0"/>
                    </a:p>
                  </a:txBody>
                  <a:tcPr>
                    <a:solidFill>
                      <a:schemeClr val="accent4">
                        <a:lumMod val="20000"/>
                        <a:lumOff val="80000"/>
                      </a:schemeClr>
                    </a:solidFill>
                  </a:tcPr>
                </a:tc>
              </a:tr>
            </a:tbl>
          </a:graphicData>
        </a:graphic>
      </p:graphicFrame>
      <p:sp>
        <p:nvSpPr>
          <p:cNvPr id="2" name="Заголовок 1"/>
          <p:cNvSpPr>
            <a:spLocks noGrp="1"/>
          </p:cNvSpPr>
          <p:nvPr>
            <p:ph type="title"/>
          </p:nvPr>
        </p:nvSpPr>
        <p:spPr/>
        <p:txBody>
          <a:bodyPr>
            <a:normAutofit fontScale="90000"/>
          </a:bodyPr>
          <a:lstStyle/>
          <a:p>
            <a:pPr fontAlgn="auto">
              <a:spcAft>
                <a:spcPts val="0"/>
              </a:spcAft>
              <a:defRPr/>
            </a:pPr>
            <a:r>
              <a:rPr lang="ru-RU" dirty="0" smtClean="0"/>
              <a:t>ПОДНЕБЕСНАЯ ИМПЕРИЯ</a:t>
            </a:r>
            <a:endParaRPr lang="ru-RU" dirty="0"/>
          </a:p>
        </p:txBody>
      </p:sp>
      <p:pic>
        <p:nvPicPr>
          <p:cNvPr id="4098" name="Picture 2"/>
          <p:cNvPicPr>
            <a:picLocks noChangeAspect="1" noChangeArrowheads="1"/>
          </p:cNvPicPr>
          <p:nvPr/>
        </p:nvPicPr>
        <p:blipFill>
          <a:blip r:embed="rId5" cstate="email">
            <a:extLst>
              <a:ext uri="{28A0092B-C50C-407E-A947-70E740481C1C}"/>
            </a:extLst>
          </a:blip>
          <a:srcRect/>
          <a:stretch>
            <a:fillRect/>
          </a:stretch>
        </p:blipFill>
        <p:spPr bwMode="auto">
          <a:xfrm>
            <a:off x="252000" y="2592000"/>
            <a:ext cx="2155611" cy="4176000"/>
          </a:xfrm>
          <a:prstGeom prst="roundRect">
            <a:avLst>
              <a:gd name="adj" fmla="val 10497"/>
            </a:avLst>
          </a:prstGeom>
          <a:ln w="9525">
            <a:solidFill>
              <a:schemeClr val="tx1"/>
            </a:solidFill>
            <a:miter lim="800000"/>
            <a:headEnd/>
            <a:tailEnd/>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extLst>
          </a:blip>
          <a:srcRect/>
          <a:stretch>
            <a:fillRect/>
          </a:stretch>
        </p:blipFill>
        <p:spPr bwMode="auto">
          <a:xfrm>
            <a:off x="241094" y="2074023"/>
            <a:ext cx="8640000" cy="4739353"/>
          </a:xfrm>
          <a:prstGeom prst="roundRect">
            <a:avLst>
              <a:gd name="adj" fmla="val 9300"/>
            </a:avLst>
          </a:prstGeom>
          <a:ln w="9525">
            <a:solidFill>
              <a:schemeClr val="tx1"/>
            </a:solidFill>
            <a:miter lim="800000"/>
            <a:headEnd/>
            <a:tailEnd/>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extLst>
        </p:spPr>
      </p:pic>
      <p:sp>
        <p:nvSpPr>
          <p:cNvPr id="12" name="Скругленный прямоугольник 11"/>
          <p:cNvSpPr/>
          <p:nvPr/>
        </p:nvSpPr>
        <p:spPr>
          <a:xfrm>
            <a:off x="252000" y="979369"/>
            <a:ext cx="8640000" cy="1009471"/>
          </a:xfrm>
          <a:prstGeom prst="roundRect">
            <a:avLst>
              <a:gd name="adj" fmla="val 10887"/>
            </a:avLst>
          </a:prstGeom>
          <a:blipFill>
            <a:blip r:embed="rId4" cstate="print">
              <a:extLst>
                <a:ext uri="{28A0092B-C50C-407E-A947-70E740481C1C}"/>
              </a:extLst>
            </a:blip>
            <a:tile tx="0" ty="0" sx="100000" sy="100000" flip="none" algn="tl"/>
          </a:blipFill>
          <a:ln w="25400">
            <a:solidFill>
              <a:schemeClr val="bg1">
                <a:lumMod val="50000"/>
              </a:schemeClr>
            </a:solidFill>
          </a:ln>
          <a:scene3d>
            <a:camera prst="orthographicFront"/>
            <a:lightRig rig="threePt" dir="t"/>
          </a:scene3d>
          <a:sp3d>
            <a:bevelT prst="angle"/>
          </a:sp3d>
        </p:spPr>
        <p:txBody>
          <a:bodyPr anchor="ctr">
            <a:spAutoFit/>
          </a:bodyPr>
          <a:lstStyle/>
          <a:p>
            <a:pPr indent="357188"/>
            <a:r>
              <a:rPr lang="ru-RU" sz="2800" b="1">
                <a:solidFill>
                  <a:srgbClr val="0070C0"/>
                </a:solidFill>
                <a:latin typeface="Comic Sans MS" pitchFamily="66" charset="0"/>
              </a:rPr>
              <a:t>Повышенный</a:t>
            </a:r>
            <a:r>
              <a:rPr lang="en-US" sz="2800" b="1">
                <a:solidFill>
                  <a:srgbClr val="0070C0"/>
                </a:solidFill>
                <a:latin typeface="Comic Sans MS" pitchFamily="66" charset="0"/>
              </a:rPr>
              <a:t> </a:t>
            </a:r>
            <a:r>
              <a:rPr lang="ru-RU" sz="2800" b="1">
                <a:solidFill>
                  <a:srgbClr val="0070C0"/>
                </a:solidFill>
                <a:latin typeface="Comic Sans MS" pitchFamily="66" charset="0"/>
              </a:rPr>
              <a:t>уровень.</a:t>
            </a:r>
            <a:r>
              <a:rPr lang="ru-RU" sz="2800">
                <a:solidFill>
                  <a:srgbClr val="0070C0"/>
                </a:solidFill>
                <a:latin typeface="Comic Sans MS" pitchFamily="66" charset="0"/>
              </a:rPr>
              <a:t> </a:t>
            </a:r>
            <a:r>
              <a:rPr lang="ru-RU" sz="2800">
                <a:latin typeface="Comic Sans MS" pitchFamily="66" charset="0"/>
              </a:rPr>
              <a:t>Сравни дома, одежду, обычаи Китая и Западной Европы.</a:t>
            </a:r>
          </a:p>
        </p:txBody>
      </p:sp>
      <p:pic>
        <p:nvPicPr>
          <p:cNvPr id="30725" name="Picture 9"/>
          <p:cNvPicPr>
            <a:picLocks noChangeAspect="1" noChangeArrowheads="1"/>
          </p:cNvPicPr>
          <p:nvPr/>
        </p:nvPicPr>
        <p:blipFill>
          <a:blip r:embed="rId5">
            <a:clrChange>
              <a:clrFrom>
                <a:srgbClr val="BCBFBF"/>
              </a:clrFrom>
              <a:clrTo>
                <a:srgbClr val="BCBFBF">
                  <a:alpha val="0"/>
                </a:srgbClr>
              </a:clrTo>
            </a:clrChange>
          </a:blip>
          <a:srcRect/>
          <a:stretch>
            <a:fillRect/>
          </a:stretch>
        </p:blipFill>
        <p:spPr bwMode="auto">
          <a:xfrm>
            <a:off x="0" y="0"/>
            <a:ext cx="747713" cy="1331913"/>
          </a:xfrm>
          <a:prstGeom prst="rect">
            <a:avLst/>
          </a:prstGeom>
          <a:noFill/>
          <a:ln w="9525">
            <a:noFill/>
            <a:miter lim="800000"/>
            <a:headEnd/>
            <a:tailEnd/>
          </a:ln>
        </p:spPr>
      </p:pic>
      <p:sp>
        <p:nvSpPr>
          <p:cNvPr id="2" name="Заголовок 1"/>
          <p:cNvSpPr>
            <a:spLocks noGrp="1"/>
          </p:cNvSpPr>
          <p:nvPr>
            <p:ph type="title"/>
          </p:nvPr>
        </p:nvSpPr>
        <p:spPr/>
        <p:txBody>
          <a:bodyPr>
            <a:normAutofit fontScale="90000"/>
          </a:bodyPr>
          <a:lstStyle/>
          <a:p>
            <a:pPr fontAlgn="auto">
              <a:spcAft>
                <a:spcPts val="0"/>
              </a:spcAft>
              <a:defRPr/>
            </a:pPr>
            <a:r>
              <a:rPr lang="ru-RU" dirty="0" smtClean="0"/>
              <a:t>ПОДНЕБЕСНАЯ ИМПЕРИЯ</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1">
  <a:themeElements>
    <a:clrScheme name="Другая 6">
      <a:dk1>
        <a:srgbClr val="800000"/>
      </a:dk1>
      <a:lt1>
        <a:srgbClr val="800000"/>
      </a:lt1>
      <a:dk2>
        <a:srgbClr val="800000"/>
      </a:dk2>
      <a:lt2>
        <a:srgbClr val="FFFF99"/>
      </a:lt2>
      <a:accent1>
        <a:srgbClr val="FFCC99"/>
      </a:accent1>
      <a:accent2>
        <a:srgbClr val="800000"/>
      </a:accent2>
      <a:accent3>
        <a:srgbClr val="FF9933"/>
      </a:accent3>
      <a:accent4>
        <a:srgbClr val="FFFF66"/>
      </a:accent4>
      <a:accent5>
        <a:srgbClr val="FFC000"/>
      </a:accent5>
      <a:accent6>
        <a:srgbClr val="F79646"/>
      </a:accent6>
      <a:hlink>
        <a:srgbClr val="800000"/>
      </a:hlink>
      <a:folHlink>
        <a:srgbClr val="990000"/>
      </a:folHlink>
    </a:clrScheme>
    <a:fontScheme name="для урока">
      <a:majorFont>
        <a:latin typeface="Comic Sans MS"/>
        <a:ea typeface=""/>
        <a:cs typeface=""/>
      </a:majorFont>
      <a:minorFont>
        <a:latin typeface="Comic Sans M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Тема1</Template>
  <TotalTime>20089</TotalTime>
  <Words>1016</Words>
  <Application>Microsoft Office PowerPoint</Application>
  <PresentationFormat>Экран (4:3)</PresentationFormat>
  <Paragraphs>131</Paragraphs>
  <Slides>16</Slides>
  <Notes>16</Notes>
  <HiddenSlides>0</HiddenSlides>
  <MMClips>0</MMClips>
  <ScaleCrop>false</ScaleCrop>
  <HeadingPairs>
    <vt:vector size="6" baseType="variant">
      <vt:variant>
        <vt:lpstr>Использованные шрифты</vt:lpstr>
      </vt:variant>
      <vt:variant>
        <vt:i4>5</vt:i4>
      </vt:variant>
      <vt:variant>
        <vt:lpstr>Шаблон оформления</vt:lpstr>
      </vt:variant>
      <vt:variant>
        <vt:i4>5</vt:i4>
      </vt:variant>
      <vt:variant>
        <vt:lpstr>Заголовки слайдов</vt:lpstr>
      </vt:variant>
      <vt:variant>
        <vt:i4>16</vt:i4>
      </vt:variant>
    </vt:vector>
  </HeadingPairs>
  <TitlesOfParts>
    <vt:vector size="26" baseType="lpstr">
      <vt:lpstr>Comic Sans MS</vt:lpstr>
      <vt:lpstr>Arial</vt:lpstr>
      <vt:lpstr>Calibri</vt:lpstr>
      <vt:lpstr>ArabDances</vt:lpstr>
      <vt:lpstr>ＭＳ Ｐゴシック</vt:lpstr>
      <vt:lpstr>Тема1</vt:lpstr>
      <vt:lpstr>Тема1</vt:lpstr>
      <vt:lpstr>Тема1</vt:lpstr>
      <vt:lpstr>Тема1</vt:lpstr>
      <vt:lpstr>Тема1</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ДАЛЬНЕВОСТОЧНЫЙ МИР КИТАЯ И ЯПОНИИ</dc:title>
  <dc:creator>Telli</dc:creator>
  <cp:lastModifiedBy>Admin</cp:lastModifiedBy>
  <cp:revision>776</cp:revision>
  <dcterms:created xsi:type="dcterms:W3CDTF">2012-04-06T18:00:09Z</dcterms:created>
  <dcterms:modified xsi:type="dcterms:W3CDTF">2013-12-02T13:13:24Z</dcterms:modified>
</cp:coreProperties>
</file>