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5FED0F-41CA-4548-8A34-DE280C2EE299}" v="39" dt="2022-03-27T06:33:23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y Savenko" userId="94ae8d46-b62b-4a6d-8121-288643c178dc" providerId="ADAL" clId="{6F5FED0F-41CA-4548-8A34-DE280C2EE299}"/>
    <pc:docChg chg="undo custSel addSld modSld">
      <pc:chgData name="Nikolay Savenko" userId="94ae8d46-b62b-4a6d-8121-288643c178dc" providerId="ADAL" clId="{6F5FED0F-41CA-4548-8A34-DE280C2EE299}" dt="2022-03-27T06:33:25.306" v="275" actId="26606"/>
      <pc:docMkLst>
        <pc:docMk/>
      </pc:docMkLst>
      <pc:sldChg chg="addSp modSp new mod setBg">
        <pc:chgData name="Nikolay Savenko" userId="94ae8d46-b62b-4a6d-8121-288643c178dc" providerId="ADAL" clId="{6F5FED0F-41CA-4548-8A34-DE280C2EE299}" dt="2022-03-27T06:22:02.996" v="119" actId="26606"/>
        <pc:sldMkLst>
          <pc:docMk/>
          <pc:sldMk cId="117906241" sldId="256"/>
        </pc:sldMkLst>
        <pc:spChg chg="mod">
          <ac:chgData name="Nikolay Savenko" userId="94ae8d46-b62b-4a6d-8121-288643c178dc" providerId="ADAL" clId="{6F5FED0F-41CA-4548-8A34-DE280C2EE299}" dt="2022-03-27T06:22:02.996" v="119" actId="26606"/>
          <ac:spMkLst>
            <pc:docMk/>
            <pc:sldMk cId="117906241" sldId="256"/>
            <ac:spMk id="2" creationId="{EA25C1D9-663E-4D12-87C2-461A143A05C3}"/>
          </ac:spMkLst>
        </pc:spChg>
        <pc:spChg chg="mod">
          <ac:chgData name="Nikolay Savenko" userId="94ae8d46-b62b-4a6d-8121-288643c178dc" providerId="ADAL" clId="{6F5FED0F-41CA-4548-8A34-DE280C2EE299}" dt="2022-03-27T06:22:02.996" v="119" actId="26606"/>
          <ac:spMkLst>
            <pc:docMk/>
            <pc:sldMk cId="117906241" sldId="256"/>
            <ac:spMk id="3" creationId="{0453D453-2D69-4C4F-A4BE-C6079B1C1736}"/>
          </ac:spMkLst>
        </pc:spChg>
        <pc:spChg chg="add">
          <ac:chgData name="Nikolay Savenko" userId="94ae8d46-b62b-4a6d-8121-288643c178dc" providerId="ADAL" clId="{6F5FED0F-41CA-4548-8A34-DE280C2EE299}" dt="2022-03-27T06:22:02.996" v="119" actId="26606"/>
          <ac:spMkLst>
            <pc:docMk/>
            <pc:sldMk cId="117906241" sldId="256"/>
            <ac:spMk id="8" creationId="{FFD48BC7-DC40-47DE-87EE-9F4B6ECB9ABB}"/>
          </ac:spMkLst>
        </pc:spChg>
        <pc:spChg chg="add">
          <ac:chgData name="Nikolay Savenko" userId="94ae8d46-b62b-4a6d-8121-288643c178dc" providerId="ADAL" clId="{6F5FED0F-41CA-4548-8A34-DE280C2EE299}" dt="2022-03-27T06:22:02.996" v="119" actId="26606"/>
          <ac:spMkLst>
            <pc:docMk/>
            <pc:sldMk cId="117906241" sldId="256"/>
            <ac:spMk id="10" creationId="{E502BBC7-2C76-46F3-BC24-5985BC13DB88}"/>
          </ac:spMkLst>
        </pc:spChg>
        <pc:spChg chg="add">
          <ac:chgData name="Nikolay Savenko" userId="94ae8d46-b62b-4a6d-8121-288643c178dc" providerId="ADAL" clId="{6F5FED0F-41CA-4548-8A34-DE280C2EE299}" dt="2022-03-27T06:22:02.996" v="119" actId="26606"/>
          <ac:spMkLst>
            <pc:docMk/>
            <pc:sldMk cId="117906241" sldId="256"/>
            <ac:spMk id="12" creationId="{C7F28D52-2A5F-4D23-81AE-7CB8B591C7AF}"/>
          </ac:spMkLst>
        </pc:spChg>
        <pc:spChg chg="add">
          <ac:chgData name="Nikolay Savenko" userId="94ae8d46-b62b-4a6d-8121-288643c178dc" providerId="ADAL" clId="{6F5FED0F-41CA-4548-8A34-DE280C2EE299}" dt="2022-03-27T06:22:02.996" v="119" actId="26606"/>
          <ac:spMkLst>
            <pc:docMk/>
            <pc:sldMk cId="117906241" sldId="256"/>
            <ac:spMk id="14" creationId="{3629484E-3792-4B3D-89AD-7C8A1ED0E0D4}"/>
          </ac:spMkLst>
        </pc:spChg>
      </pc:sldChg>
      <pc:sldChg chg="addSp delSp modSp new mod setBg">
        <pc:chgData name="Nikolay Savenko" userId="94ae8d46-b62b-4a6d-8121-288643c178dc" providerId="ADAL" clId="{6F5FED0F-41CA-4548-8A34-DE280C2EE299}" dt="2022-03-27T06:12:45.925" v="46" actId="26606"/>
        <pc:sldMkLst>
          <pc:docMk/>
          <pc:sldMk cId="1144876792" sldId="257"/>
        </pc:sldMkLst>
        <pc:spChg chg="mod">
          <ac:chgData name="Nikolay Savenko" userId="94ae8d46-b62b-4a6d-8121-288643c178dc" providerId="ADAL" clId="{6F5FED0F-41CA-4548-8A34-DE280C2EE299}" dt="2022-03-27T06:12:45.925" v="46" actId="26606"/>
          <ac:spMkLst>
            <pc:docMk/>
            <pc:sldMk cId="1144876792" sldId="257"/>
            <ac:spMk id="2" creationId="{6EE73897-476B-49D5-BD0B-083194347B59}"/>
          </ac:spMkLst>
        </pc:spChg>
        <pc:spChg chg="del">
          <ac:chgData name="Nikolay Savenko" userId="94ae8d46-b62b-4a6d-8121-288643c178dc" providerId="ADAL" clId="{6F5FED0F-41CA-4548-8A34-DE280C2EE299}" dt="2022-03-27T06:10:51.950" v="29"/>
          <ac:spMkLst>
            <pc:docMk/>
            <pc:sldMk cId="1144876792" sldId="257"/>
            <ac:spMk id="3" creationId="{580A87AD-950E-4FC7-AF99-E5DDBE77F9DC}"/>
          </ac:spMkLst>
        </pc:spChg>
        <pc:spChg chg="add del">
          <ac:chgData name="Nikolay Savenko" userId="94ae8d46-b62b-4a6d-8121-288643c178dc" providerId="ADAL" clId="{6F5FED0F-41CA-4548-8A34-DE280C2EE299}" dt="2022-03-27T06:12:45.921" v="45" actId="26606"/>
          <ac:spMkLst>
            <pc:docMk/>
            <pc:sldMk cId="1144876792" sldId="257"/>
            <ac:spMk id="71" creationId="{16C5FA50-8D52-4617-AF91-5C7B1C8352F1}"/>
          </ac:spMkLst>
        </pc:spChg>
        <pc:spChg chg="add del">
          <ac:chgData name="Nikolay Savenko" userId="94ae8d46-b62b-4a6d-8121-288643c178dc" providerId="ADAL" clId="{6F5FED0F-41CA-4548-8A34-DE280C2EE299}" dt="2022-03-27T06:12:45.921" v="45" actId="26606"/>
          <ac:spMkLst>
            <pc:docMk/>
            <pc:sldMk cId="1144876792" sldId="257"/>
            <ac:spMk id="73" creationId="{E223798C-12AD-4B0C-A50C-D676347D67CF}"/>
          </ac:spMkLst>
        </pc:spChg>
        <pc:spChg chg="add">
          <ac:chgData name="Nikolay Savenko" userId="94ae8d46-b62b-4a6d-8121-288643c178dc" providerId="ADAL" clId="{6F5FED0F-41CA-4548-8A34-DE280C2EE299}" dt="2022-03-27T06:12:45.925" v="46" actId="26606"/>
          <ac:spMkLst>
            <pc:docMk/>
            <pc:sldMk cId="1144876792" sldId="257"/>
            <ac:spMk id="1028" creationId="{A4AC5506-6312-4701-8D3C-40187889A947}"/>
          </ac:spMkLst>
        </pc:spChg>
        <pc:picChg chg="add mod">
          <ac:chgData name="Nikolay Savenko" userId="94ae8d46-b62b-4a6d-8121-288643c178dc" providerId="ADAL" clId="{6F5FED0F-41CA-4548-8A34-DE280C2EE299}" dt="2022-03-27T06:12:45.925" v="46" actId="26606"/>
          <ac:picMkLst>
            <pc:docMk/>
            <pc:sldMk cId="1144876792" sldId="257"/>
            <ac:picMk id="1026" creationId="{28BB9D49-3C0D-4895-9DD9-317E35938D8B}"/>
          </ac:picMkLst>
        </pc:picChg>
      </pc:sldChg>
      <pc:sldChg chg="addSp delSp modSp new mod setBg">
        <pc:chgData name="Nikolay Savenko" userId="94ae8d46-b62b-4a6d-8121-288643c178dc" providerId="ADAL" clId="{6F5FED0F-41CA-4548-8A34-DE280C2EE299}" dt="2022-03-27T06:12:38.714" v="43" actId="26606"/>
        <pc:sldMkLst>
          <pc:docMk/>
          <pc:sldMk cId="1319361858" sldId="258"/>
        </pc:sldMkLst>
        <pc:spChg chg="mod">
          <ac:chgData name="Nikolay Savenko" userId="94ae8d46-b62b-4a6d-8121-288643c178dc" providerId="ADAL" clId="{6F5FED0F-41CA-4548-8A34-DE280C2EE299}" dt="2022-03-27T06:12:38.714" v="43" actId="26606"/>
          <ac:spMkLst>
            <pc:docMk/>
            <pc:sldMk cId="1319361858" sldId="258"/>
            <ac:spMk id="2" creationId="{4374133E-E108-48C8-8264-35870AD2A049}"/>
          </ac:spMkLst>
        </pc:spChg>
        <pc:spChg chg="del">
          <ac:chgData name="Nikolay Savenko" userId="94ae8d46-b62b-4a6d-8121-288643c178dc" providerId="ADAL" clId="{6F5FED0F-41CA-4548-8A34-DE280C2EE299}" dt="2022-03-27T06:11:30.121" v="30"/>
          <ac:spMkLst>
            <pc:docMk/>
            <pc:sldMk cId="1319361858" sldId="258"/>
            <ac:spMk id="3" creationId="{BF17BD24-C8BD-4E7E-94AA-5434F3788B9A}"/>
          </ac:spMkLst>
        </pc:spChg>
        <pc:spChg chg="add">
          <ac:chgData name="Nikolay Savenko" userId="94ae8d46-b62b-4a6d-8121-288643c178dc" providerId="ADAL" clId="{6F5FED0F-41CA-4548-8A34-DE280C2EE299}" dt="2022-03-27T06:12:38.714" v="43" actId="26606"/>
          <ac:spMkLst>
            <pc:docMk/>
            <pc:sldMk cId="1319361858" sldId="258"/>
            <ac:spMk id="73" creationId="{823AC064-BC96-4F32-8AE1-B2FD38754823}"/>
          </ac:spMkLst>
        </pc:spChg>
        <pc:picChg chg="add mod ord">
          <ac:chgData name="Nikolay Savenko" userId="94ae8d46-b62b-4a6d-8121-288643c178dc" providerId="ADAL" clId="{6F5FED0F-41CA-4548-8A34-DE280C2EE299}" dt="2022-03-27T06:12:38.714" v="43" actId="26606"/>
          <ac:picMkLst>
            <pc:docMk/>
            <pc:sldMk cId="1319361858" sldId="258"/>
            <ac:picMk id="2050" creationId="{0DB7D665-7ACF-4F3C-A3DB-56B94C7F9B8E}"/>
          </ac:picMkLst>
        </pc:picChg>
        <pc:picChg chg="add mod">
          <ac:chgData name="Nikolay Savenko" userId="94ae8d46-b62b-4a6d-8121-288643c178dc" providerId="ADAL" clId="{6F5FED0F-41CA-4548-8A34-DE280C2EE299}" dt="2022-03-27T06:12:38.714" v="43" actId="26606"/>
          <ac:picMkLst>
            <pc:docMk/>
            <pc:sldMk cId="1319361858" sldId="258"/>
            <ac:picMk id="2052" creationId="{643422E9-A853-4FD9-9358-CA214ED2E115}"/>
          </ac:picMkLst>
        </pc:picChg>
        <pc:cxnChg chg="add">
          <ac:chgData name="Nikolay Savenko" userId="94ae8d46-b62b-4a6d-8121-288643c178dc" providerId="ADAL" clId="{6F5FED0F-41CA-4548-8A34-DE280C2EE299}" dt="2022-03-27T06:12:38.714" v="43" actId="26606"/>
          <ac:cxnSpMkLst>
            <pc:docMk/>
            <pc:sldMk cId="1319361858" sldId="258"/>
            <ac:cxnSpMk id="75" creationId="{7E7C77BC-7138-40B1-A15B-20F57A494629}"/>
          </ac:cxnSpMkLst>
        </pc:cxnChg>
        <pc:cxnChg chg="add">
          <ac:chgData name="Nikolay Savenko" userId="94ae8d46-b62b-4a6d-8121-288643c178dc" providerId="ADAL" clId="{6F5FED0F-41CA-4548-8A34-DE280C2EE299}" dt="2022-03-27T06:12:38.714" v="43" actId="26606"/>
          <ac:cxnSpMkLst>
            <pc:docMk/>
            <pc:sldMk cId="1319361858" sldId="258"/>
            <ac:cxnSpMk id="77" creationId="{DB146403-F3D6-484B-B2ED-97F9565D0370}"/>
          </ac:cxnSpMkLst>
        </pc:cxnChg>
      </pc:sldChg>
      <pc:sldChg chg="addSp delSp modSp new mod setBg">
        <pc:chgData name="Nikolay Savenko" userId="94ae8d46-b62b-4a6d-8121-288643c178dc" providerId="ADAL" clId="{6F5FED0F-41CA-4548-8A34-DE280C2EE299}" dt="2022-03-27T06:14:51.099" v="68" actId="26606"/>
        <pc:sldMkLst>
          <pc:docMk/>
          <pc:sldMk cId="284472764" sldId="259"/>
        </pc:sldMkLst>
        <pc:spChg chg="mod">
          <ac:chgData name="Nikolay Savenko" userId="94ae8d46-b62b-4a6d-8121-288643c178dc" providerId="ADAL" clId="{6F5FED0F-41CA-4548-8A34-DE280C2EE299}" dt="2022-03-27T06:14:51.099" v="68" actId="26606"/>
          <ac:spMkLst>
            <pc:docMk/>
            <pc:sldMk cId="284472764" sldId="259"/>
            <ac:spMk id="2" creationId="{A611B03E-1B0B-47EE-97E7-8F1C864E670A}"/>
          </ac:spMkLst>
        </pc:spChg>
        <pc:spChg chg="del">
          <ac:chgData name="Nikolay Savenko" userId="94ae8d46-b62b-4a6d-8121-288643c178dc" providerId="ADAL" clId="{6F5FED0F-41CA-4548-8A34-DE280C2EE299}" dt="2022-03-27T06:13:22.309" v="55"/>
          <ac:spMkLst>
            <pc:docMk/>
            <pc:sldMk cId="284472764" sldId="259"/>
            <ac:spMk id="3" creationId="{EC437A5F-E7E3-48D5-B4CF-9CBEB1A3B245}"/>
          </ac:spMkLst>
        </pc:spChg>
        <pc:spChg chg="add">
          <ac:chgData name="Nikolay Savenko" userId="94ae8d46-b62b-4a6d-8121-288643c178dc" providerId="ADAL" clId="{6F5FED0F-41CA-4548-8A34-DE280C2EE299}" dt="2022-03-27T06:14:51.099" v="68" actId="26606"/>
          <ac:spMkLst>
            <pc:docMk/>
            <pc:sldMk cId="284472764" sldId="259"/>
            <ac:spMk id="71" creationId="{665DBBEF-238B-476B-96AB-8AAC3224ECEA}"/>
          </ac:spMkLst>
        </pc:spChg>
        <pc:spChg chg="add">
          <ac:chgData name="Nikolay Savenko" userId="94ae8d46-b62b-4a6d-8121-288643c178dc" providerId="ADAL" clId="{6F5FED0F-41CA-4548-8A34-DE280C2EE299}" dt="2022-03-27T06:14:51.099" v="68" actId="26606"/>
          <ac:spMkLst>
            <pc:docMk/>
            <pc:sldMk cId="284472764" sldId="259"/>
            <ac:spMk id="73" creationId="{3FCFB1DE-0B7E-48CC-BA90-B2AB0889F9D6}"/>
          </ac:spMkLst>
        </pc:spChg>
        <pc:picChg chg="add mod">
          <ac:chgData name="Nikolay Savenko" userId="94ae8d46-b62b-4a6d-8121-288643c178dc" providerId="ADAL" clId="{6F5FED0F-41CA-4548-8A34-DE280C2EE299}" dt="2022-03-27T06:14:51.099" v="68" actId="26606"/>
          <ac:picMkLst>
            <pc:docMk/>
            <pc:sldMk cId="284472764" sldId="259"/>
            <ac:picMk id="3074" creationId="{573ACEF4-CD25-41CE-9BF6-A9A3C25331BB}"/>
          </ac:picMkLst>
        </pc:picChg>
        <pc:picChg chg="add del mod">
          <ac:chgData name="Nikolay Savenko" userId="94ae8d46-b62b-4a6d-8121-288643c178dc" providerId="ADAL" clId="{6F5FED0F-41CA-4548-8A34-DE280C2EE299}" dt="2022-03-27T06:14:49.220" v="67" actId="478"/>
          <ac:picMkLst>
            <pc:docMk/>
            <pc:sldMk cId="284472764" sldId="259"/>
            <ac:picMk id="3076" creationId="{78536493-290F-4272-BAC2-3CC979C07600}"/>
          </ac:picMkLst>
        </pc:picChg>
      </pc:sldChg>
      <pc:sldChg chg="addSp delSp modSp new mod setBg">
        <pc:chgData name="Nikolay Savenko" userId="94ae8d46-b62b-4a6d-8121-288643c178dc" providerId="ADAL" clId="{6F5FED0F-41CA-4548-8A34-DE280C2EE299}" dt="2022-03-27T06:13:56.880" v="64" actId="26606"/>
        <pc:sldMkLst>
          <pc:docMk/>
          <pc:sldMk cId="2900341925" sldId="260"/>
        </pc:sldMkLst>
        <pc:spChg chg="mod">
          <ac:chgData name="Nikolay Savenko" userId="94ae8d46-b62b-4a6d-8121-288643c178dc" providerId="ADAL" clId="{6F5FED0F-41CA-4548-8A34-DE280C2EE299}" dt="2022-03-27T06:13:56.880" v="64" actId="26606"/>
          <ac:spMkLst>
            <pc:docMk/>
            <pc:sldMk cId="2900341925" sldId="260"/>
            <ac:spMk id="2" creationId="{FF91510B-CA66-4B54-A8A6-8BE606700E21}"/>
          </ac:spMkLst>
        </pc:spChg>
        <pc:spChg chg="del">
          <ac:chgData name="Nikolay Savenko" userId="94ae8d46-b62b-4a6d-8121-288643c178dc" providerId="ADAL" clId="{6F5FED0F-41CA-4548-8A34-DE280C2EE299}" dt="2022-03-27T06:13:51.383" v="63"/>
          <ac:spMkLst>
            <pc:docMk/>
            <pc:sldMk cId="2900341925" sldId="260"/>
            <ac:spMk id="3" creationId="{750EB0FF-3772-4224-BAE5-D436D2BC7470}"/>
          </ac:spMkLst>
        </pc:spChg>
        <pc:spChg chg="add">
          <ac:chgData name="Nikolay Savenko" userId="94ae8d46-b62b-4a6d-8121-288643c178dc" providerId="ADAL" clId="{6F5FED0F-41CA-4548-8A34-DE280C2EE299}" dt="2022-03-27T06:13:56.880" v="64" actId="26606"/>
          <ac:spMkLst>
            <pc:docMk/>
            <pc:sldMk cId="2900341925" sldId="260"/>
            <ac:spMk id="71" creationId="{A4AC5506-6312-4701-8D3C-40187889A947}"/>
          </ac:spMkLst>
        </pc:spChg>
        <pc:picChg chg="add mod">
          <ac:chgData name="Nikolay Savenko" userId="94ae8d46-b62b-4a6d-8121-288643c178dc" providerId="ADAL" clId="{6F5FED0F-41CA-4548-8A34-DE280C2EE299}" dt="2022-03-27T06:13:56.880" v="64" actId="26606"/>
          <ac:picMkLst>
            <pc:docMk/>
            <pc:sldMk cId="2900341925" sldId="260"/>
            <ac:picMk id="4098" creationId="{9ED67CE3-9765-49A5-A276-13EEDB1CCB2D}"/>
          </ac:picMkLst>
        </pc:picChg>
      </pc:sldChg>
      <pc:sldChg chg="addSp delSp modSp new mod setBg">
        <pc:chgData name="Nikolay Savenko" userId="94ae8d46-b62b-4a6d-8121-288643c178dc" providerId="ADAL" clId="{6F5FED0F-41CA-4548-8A34-DE280C2EE299}" dt="2022-03-27T06:16:58.940" v="90" actId="26606"/>
        <pc:sldMkLst>
          <pc:docMk/>
          <pc:sldMk cId="3571403182" sldId="261"/>
        </pc:sldMkLst>
        <pc:spChg chg="mod">
          <ac:chgData name="Nikolay Savenko" userId="94ae8d46-b62b-4a6d-8121-288643c178dc" providerId="ADAL" clId="{6F5FED0F-41CA-4548-8A34-DE280C2EE299}" dt="2022-03-27T06:16:58.940" v="90" actId="26606"/>
          <ac:spMkLst>
            <pc:docMk/>
            <pc:sldMk cId="3571403182" sldId="261"/>
            <ac:spMk id="2" creationId="{CE96BCCB-2D31-4F28-A8DC-F6883C6738BC}"/>
          </ac:spMkLst>
        </pc:spChg>
        <pc:spChg chg="del">
          <ac:chgData name="Nikolay Savenko" userId="94ae8d46-b62b-4a6d-8121-288643c178dc" providerId="ADAL" clId="{6F5FED0F-41CA-4548-8A34-DE280C2EE299}" dt="2022-03-27T06:15:55.474" v="69"/>
          <ac:spMkLst>
            <pc:docMk/>
            <pc:sldMk cId="3571403182" sldId="261"/>
            <ac:spMk id="3" creationId="{1333A0C4-697A-4029-BB2D-230B33D7492D}"/>
          </ac:spMkLst>
        </pc:spChg>
        <pc:spChg chg="add del mod">
          <ac:chgData name="Nikolay Savenko" userId="94ae8d46-b62b-4a6d-8121-288643c178dc" providerId="ADAL" clId="{6F5FED0F-41CA-4548-8A34-DE280C2EE299}" dt="2022-03-27T06:16:33.765" v="83"/>
          <ac:spMkLst>
            <pc:docMk/>
            <pc:sldMk cId="3571403182" sldId="261"/>
            <ac:spMk id="4" creationId="{8DCAA4AF-31DB-46D8-9980-CA84ECD8CCB3}"/>
          </ac:spMkLst>
        </pc:spChg>
        <pc:spChg chg="add del">
          <ac:chgData name="Nikolay Savenko" userId="94ae8d46-b62b-4a6d-8121-288643c178dc" providerId="ADAL" clId="{6F5FED0F-41CA-4548-8A34-DE280C2EE299}" dt="2022-03-27T06:16:43.476" v="87" actId="26606"/>
          <ac:spMkLst>
            <pc:docMk/>
            <pc:sldMk cId="3571403182" sldId="261"/>
            <ac:spMk id="75" creationId="{A4AC5506-6312-4701-8D3C-40187889A947}"/>
          </ac:spMkLst>
        </pc:spChg>
        <pc:spChg chg="add">
          <ac:chgData name="Nikolay Savenko" userId="94ae8d46-b62b-4a6d-8121-288643c178dc" providerId="ADAL" clId="{6F5FED0F-41CA-4548-8A34-DE280C2EE299}" dt="2022-03-27T06:16:58.940" v="90" actId="26606"/>
          <ac:spMkLst>
            <pc:docMk/>
            <pc:sldMk cId="3571403182" sldId="261"/>
            <ac:spMk id="5128" creationId="{A4AC5506-6312-4701-8D3C-40187889A947}"/>
          </ac:spMkLst>
        </pc:spChg>
        <pc:picChg chg="add del mod">
          <ac:chgData name="Nikolay Savenko" userId="94ae8d46-b62b-4a6d-8121-288643c178dc" providerId="ADAL" clId="{6F5FED0F-41CA-4548-8A34-DE280C2EE299}" dt="2022-03-27T06:16:32.838" v="82" actId="478"/>
          <ac:picMkLst>
            <pc:docMk/>
            <pc:sldMk cId="3571403182" sldId="261"/>
            <ac:picMk id="5122" creationId="{57619CAF-0EA5-4597-81A2-6F29FC51FAB8}"/>
          </ac:picMkLst>
        </pc:picChg>
        <pc:picChg chg="add del mod">
          <ac:chgData name="Nikolay Savenko" userId="94ae8d46-b62b-4a6d-8121-288643c178dc" providerId="ADAL" clId="{6F5FED0F-41CA-4548-8A34-DE280C2EE299}" dt="2022-03-27T06:16:31.245" v="81"/>
          <ac:picMkLst>
            <pc:docMk/>
            <pc:sldMk cId="3571403182" sldId="261"/>
            <ac:picMk id="5124" creationId="{849FE357-703C-45DD-86E9-9B83E78F8D04}"/>
          </ac:picMkLst>
        </pc:picChg>
        <pc:picChg chg="add mod">
          <ac:chgData name="Nikolay Savenko" userId="94ae8d46-b62b-4a6d-8121-288643c178dc" providerId="ADAL" clId="{6F5FED0F-41CA-4548-8A34-DE280C2EE299}" dt="2022-03-27T06:16:58.940" v="90" actId="26606"/>
          <ac:picMkLst>
            <pc:docMk/>
            <pc:sldMk cId="3571403182" sldId="261"/>
            <ac:picMk id="5126" creationId="{B168309D-7F0A-4E90-BFB8-766C444582BD}"/>
          </ac:picMkLst>
        </pc:picChg>
      </pc:sldChg>
      <pc:sldChg chg="addSp delSp modSp new mod setBg">
        <pc:chgData name="Nikolay Savenko" userId="94ae8d46-b62b-4a6d-8121-288643c178dc" providerId="ADAL" clId="{6F5FED0F-41CA-4548-8A34-DE280C2EE299}" dt="2022-03-27T06:17:27.776" v="94" actId="26606"/>
        <pc:sldMkLst>
          <pc:docMk/>
          <pc:sldMk cId="2855771179" sldId="262"/>
        </pc:sldMkLst>
        <pc:spChg chg="mod">
          <ac:chgData name="Nikolay Savenko" userId="94ae8d46-b62b-4a6d-8121-288643c178dc" providerId="ADAL" clId="{6F5FED0F-41CA-4548-8A34-DE280C2EE299}" dt="2022-03-27T06:17:27.776" v="94" actId="26606"/>
          <ac:spMkLst>
            <pc:docMk/>
            <pc:sldMk cId="2855771179" sldId="262"/>
            <ac:spMk id="2" creationId="{7F4C7CC4-E147-4418-9208-2ACA979154F0}"/>
          </ac:spMkLst>
        </pc:spChg>
        <pc:spChg chg="del">
          <ac:chgData name="Nikolay Savenko" userId="94ae8d46-b62b-4a6d-8121-288643c178dc" providerId="ADAL" clId="{6F5FED0F-41CA-4548-8A34-DE280C2EE299}" dt="2022-03-27T06:17:22.080" v="91" actId="22"/>
          <ac:spMkLst>
            <pc:docMk/>
            <pc:sldMk cId="2855771179" sldId="262"/>
            <ac:spMk id="3" creationId="{949F32BC-3ECA-4CE3-A3CA-1AA888BAEF56}"/>
          </ac:spMkLst>
        </pc:spChg>
        <pc:spChg chg="add">
          <ac:chgData name="Nikolay Savenko" userId="94ae8d46-b62b-4a6d-8121-288643c178dc" providerId="ADAL" clId="{6F5FED0F-41CA-4548-8A34-DE280C2EE299}" dt="2022-03-27T06:17:27.776" v="94" actId="26606"/>
          <ac:spMkLst>
            <pc:docMk/>
            <pc:sldMk cId="2855771179" sldId="262"/>
            <ac:spMk id="9" creationId="{A92CD081-2449-092F-16CF-B62748FB06B0}"/>
          </ac:spMkLst>
        </pc:spChg>
        <pc:spChg chg="add del">
          <ac:chgData name="Nikolay Savenko" userId="94ae8d46-b62b-4a6d-8121-288643c178dc" providerId="ADAL" clId="{6F5FED0F-41CA-4548-8A34-DE280C2EE299}" dt="2022-03-27T06:17:27.770" v="93" actId="26606"/>
          <ac:spMkLst>
            <pc:docMk/>
            <pc:sldMk cId="2855771179" sldId="262"/>
            <ac:spMk id="10" creationId="{D12DDE76-C203-4047-9998-63900085B5E8}"/>
          </ac:spMkLst>
        </pc:spChg>
        <pc:spChg chg="add">
          <ac:chgData name="Nikolay Savenko" userId="94ae8d46-b62b-4a6d-8121-288643c178dc" providerId="ADAL" clId="{6F5FED0F-41CA-4548-8A34-DE280C2EE299}" dt="2022-03-27T06:17:27.776" v="94" actId="26606"/>
          <ac:spMkLst>
            <pc:docMk/>
            <pc:sldMk cId="2855771179" sldId="262"/>
            <ac:spMk id="12" creationId="{73DE2CFE-42F2-48F0-8706-5264E012B10C}"/>
          </ac:spMkLst>
        </pc:spChg>
        <pc:picChg chg="add mod ord">
          <ac:chgData name="Nikolay Savenko" userId="94ae8d46-b62b-4a6d-8121-288643c178dc" providerId="ADAL" clId="{6F5FED0F-41CA-4548-8A34-DE280C2EE299}" dt="2022-03-27T06:17:27.776" v="94" actId="26606"/>
          <ac:picMkLst>
            <pc:docMk/>
            <pc:sldMk cId="2855771179" sldId="262"/>
            <ac:picMk id="5" creationId="{78A0E3CE-2EEB-4D66-9FEC-FE1C551D9C4E}"/>
          </ac:picMkLst>
        </pc:picChg>
      </pc:sldChg>
      <pc:sldChg chg="addSp delSp modSp new mod setBg">
        <pc:chgData name="Nikolay Savenko" userId="94ae8d46-b62b-4a6d-8121-288643c178dc" providerId="ADAL" clId="{6F5FED0F-41CA-4548-8A34-DE280C2EE299}" dt="2022-03-27T06:19:34.249" v="108" actId="26606"/>
        <pc:sldMkLst>
          <pc:docMk/>
          <pc:sldMk cId="1695090021" sldId="263"/>
        </pc:sldMkLst>
        <pc:spChg chg="mod">
          <ac:chgData name="Nikolay Savenko" userId="94ae8d46-b62b-4a6d-8121-288643c178dc" providerId="ADAL" clId="{6F5FED0F-41CA-4548-8A34-DE280C2EE299}" dt="2022-03-27T06:19:34.249" v="108" actId="26606"/>
          <ac:spMkLst>
            <pc:docMk/>
            <pc:sldMk cId="1695090021" sldId="263"/>
            <ac:spMk id="2" creationId="{D7BC94E2-A290-41F3-9AF1-B9E3C54513E9}"/>
          </ac:spMkLst>
        </pc:spChg>
        <pc:spChg chg="del">
          <ac:chgData name="Nikolay Savenko" userId="94ae8d46-b62b-4a6d-8121-288643c178dc" providerId="ADAL" clId="{6F5FED0F-41CA-4548-8A34-DE280C2EE299}" dt="2022-03-27T06:19:06.797" v="104"/>
          <ac:spMkLst>
            <pc:docMk/>
            <pc:sldMk cId="1695090021" sldId="263"/>
            <ac:spMk id="3" creationId="{D006A8BB-2265-46A3-A314-1143C06BAEE2}"/>
          </ac:spMkLst>
        </pc:spChg>
        <pc:spChg chg="add">
          <ac:chgData name="Nikolay Savenko" userId="94ae8d46-b62b-4a6d-8121-288643c178dc" providerId="ADAL" clId="{6F5FED0F-41CA-4548-8A34-DE280C2EE299}" dt="2022-03-27T06:19:34.249" v="108" actId="26606"/>
          <ac:spMkLst>
            <pc:docMk/>
            <pc:sldMk cId="1695090021" sldId="263"/>
            <ac:spMk id="71" creationId="{A4AC5506-6312-4701-8D3C-40187889A947}"/>
          </ac:spMkLst>
        </pc:spChg>
        <pc:picChg chg="add mod">
          <ac:chgData name="Nikolay Savenko" userId="94ae8d46-b62b-4a6d-8121-288643c178dc" providerId="ADAL" clId="{6F5FED0F-41CA-4548-8A34-DE280C2EE299}" dt="2022-03-27T06:19:34.249" v="108" actId="26606"/>
          <ac:picMkLst>
            <pc:docMk/>
            <pc:sldMk cId="1695090021" sldId="263"/>
            <ac:picMk id="6146" creationId="{B4A550AA-6003-4573-955E-E4F0CCD09921}"/>
          </ac:picMkLst>
        </pc:picChg>
      </pc:sldChg>
      <pc:sldChg chg="addSp delSp modSp new mod setBg">
        <pc:chgData name="Nikolay Savenko" userId="94ae8d46-b62b-4a6d-8121-288643c178dc" providerId="ADAL" clId="{6F5FED0F-41CA-4548-8A34-DE280C2EE299}" dt="2022-03-27T06:19:40.672" v="109" actId="26606"/>
        <pc:sldMkLst>
          <pc:docMk/>
          <pc:sldMk cId="2066700629" sldId="264"/>
        </pc:sldMkLst>
        <pc:spChg chg="mod">
          <ac:chgData name="Nikolay Savenko" userId="94ae8d46-b62b-4a6d-8121-288643c178dc" providerId="ADAL" clId="{6F5FED0F-41CA-4548-8A34-DE280C2EE299}" dt="2022-03-27T06:19:40.672" v="109" actId="26606"/>
          <ac:spMkLst>
            <pc:docMk/>
            <pc:sldMk cId="2066700629" sldId="264"/>
            <ac:spMk id="2" creationId="{E2CFB126-1542-4287-86DA-6858FA6F9E44}"/>
          </ac:spMkLst>
        </pc:spChg>
        <pc:spChg chg="del">
          <ac:chgData name="Nikolay Savenko" userId="94ae8d46-b62b-4a6d-8121-288643c178dc" providerId="ADAL" clId="{6F5FED0F-41CA-4548-8A34-DE280C2EE299}" dt="2022-03-27T06:19:20.107" v="106"/>
          <ac:spMkLst>
            <pc:docMk/>
            <pc:sldMk cId="2066700629" sldId="264"/>
            <ac:spMk id="3" creationId="{5735D9EB-2287-4928-B9CE-99754A239511}"/>
          </ac:spMkLst>
        </pc:spChg>
        <pc:spChg chg="add">
          <ac:chgData name="Nikolay Savenko" userId="94ae8d46-b62b-4a6d-8121-288643c178dc" providerId="ADAL" clId="{6F5FED0F-41CA-4548-8A34-DE280C2EE299}" dt="2022-03-27T06:19:40.672" v="109" actId="26606"/>
          <ac:spMkLst>
            <pc:docMk/>
            <pc:sldMk cId="2066700629" sldId="264"/>
            <ac:spMk id="71" creationId="{665DBBEF-238B-476B-96AB-8AAC3224ECEA}"/>
          </ac:spMkLst>
        </pc:spChg>
        <pc:spChg chg="add">
          <ac:chgData name="Nikolay Savenko" userId="94ae8d46-b62b-4a6d-8121-288643c178dc" providerId="ADAL" clId="{6F5FED0F-41CA-4548-8A34-DE280C2EE299}" dt="2022-03-27T06:19:40.672" v="109" actId="26606"/>
          <ac:spMkLst>
            <pc:docMk/>
            <pc:sldMk cId="2066700629" sldId="264"/>
            <ac:spMk id="73" creationId="{3FCFB1DE-0B7E-48CC-BA90-B2AB0889F9D6}"/>
          </ac:spMkLst>
        </pc:spChg>
        <pc:picChg chg="add mod">
          <ac:chgData name="Nikolay Savenko" userId="94ae8d46-b62b-4a6d-8121-288643c178dc" providerId="ADAL" clId="{6F5FED0F-41CA-4548-8A34-DE280C2EE299}" dt="2022-03-27T06:19:40.672" v="109" actId="26606"/>
          <ac:picMkLst>
            <pc:docMk/>
            <pc:sldMk cId="2066700629" sldId="264"/>
            <ac:picMk id="7170" creationId="{ED91A88E-9C87-47B8-BBC3-852CC1A3D227}"/>
          </ac:picMkLst>
        </pc:picChg>
      </pc:sldChg>
      <pc:sldChg chg="addSp delSp modSp new mod setBg">
        <pc:chgData name="Nikolay Savenko" userId="94ae8d46-b62b-4a6d-8121-288643c178dc" providerId="ADAL" clId="{6F5FED0F-41CA-4548-8A34-DE280C2EE299}" dt="2022-03-27T06:21:44.842" v="117" actId="26606"/>
        <pc:sldMkLst>
          <pc:docMk/>
          <pc:sldMk cId="4164554062" sldId="265"/>
        </pc:sldMkLst>
        <pc:spChg chg="mod">
          <ac:chgData name="Nikolay Savenko" userId="94ae8d46-b62b-4a6d-8121-288643c178dc" providerId="ADAL" clId="{6F5FED0F-41CA-4548-8A34-DE280C2EE299}" dt="2022-03-27T06:21:44.842" v="117" actId="26606"/>
          <ac:spMkLst>
            <pc:docMk/>
            <pc:sldMk cId="4164554062" sldId="265"/>
            <ac:spMk id="2" creationId="{0823CEBB-C88E-4840-88CB-D9C9928D6555}"/>
          </ac:spMkLst>
        </pc:spChg>
        <pc:spChg chg="del">
          <ac:chgData name="Nikolay Savenko" userId="94ae8d46-b62b-4a6d-8121-288643c178dc" providerId="ADAL" clId="{6F5FED0F-41CA-4548-8A34-DE280C2EE299}" dt="2022-03-27T06:20:54.501" v="115"/>
          <ac:spMkLst>
            <pc:docMk/>
            <pc:sldMk cId="4164554062" sldId="265"/>
            <ac:spMk id="3" creationId="{E0E208F3-DCE4-428B-A6CB-D2EDDBCCB666}"/>
          </ac:spMkLst>
        </pc:spChg>
        <pc:spChg chg="add">
          <ac:chgData name="Nikolay Savenko" userId="94ae8d46-b62b-4a6d-8121-288643c178dc" providerId="ADAL" clId="{6F5FED0F-41CA-4548-8A34-DE280C2EE299}" dt="2022-03-27T06:21:44.842" v="117" actId="26606"/>
          <ac:spMkLst>
            <pc:docMk/>
            <pc:sldMk cId="4164554062" sldId="265"/>
            <ac:spMk id="73" creationId="{823AC064-BC96-4F32-8AE1-B2FD38754823}"/>
          </ac:spMkLst>
        </pc:spChg>
        <pc:picChg chg="add mod">
          <ac:chgData name="Nikolay Savenko" userId="94ae8d46-b62b-4a6d-8121-288643c178dc" providerId="ADAL" clId="{6F5FED0F-41CA-4548-8A34-DE280C2EE299}" dt="2022-03-27T06:21:44.842" v="117" actId="26606"/>
          <ac:picMkLst>
            <pc:docMk/>
            <pc:sldMk cId="4164554062" sldId="265"/>
            <ac:picMk id="8194" creationId="{4ABA9E15-D0AA-42E6-BEA3-952D63EBA544}"/>
          </ac:picMkLst>
        </pc:picChg>
        <pc:picChg chg="add mod">
          <ac:chgData name="Nikolay Savenko" userId="94ae8d46-b62b-4a6d-8121-288643c178dc" providerId="ADAL" clId="{6F5FED0F-41CA-4548-8A34-DE280C2EE299}" dt="2022-03-27T06:21:44.842" v="117" actId="26606"/>
          <ac:picMkLst>
            <pc:docMk/>
            <pc:sldMk cId="4164554062" sldId="265"/>
            <ac:picMk id="8196" creationId="{C3DB1D44-CDF3-412F-93CC-5209B8220CAB}"/>
          </ac:picMkLst>
        </pc:picChg>
        <pc:cxnChg chg="add">
          <ac:chgData name="Nikolay Savenko" userId="94ae8d46-b62b-4a6d-8121-288643c178dc" providerId="ADAL" clId="{6F5FED0F-41CA-4548-8A34-DE280C2EE299}" dt="2022-03-27T06:21:44.842" v="117" actId="26606"/>
          <ac:cxnSpMkLst>
            <pc:docMk/>
            <pc:sldMk cId="4164554062" sldId="265"/>
            <ac:cxnSpMk id="75" creationId="{7E7C77BC-7138-40B1-A15B-20F57A494629}"/>
          </ac:cxnSpMkLst>
        </pc:cxnChg>
        <pc:cxnChg chg="add">
          <ac:chgData name="Nikolay Savenko" userId="94ae8d46-b62b-4a6d-8121-288643c178dc" providerId="ADAL" clId="{6F5FED0F-41CA-4548-8A34-DE280C2EE299}" dt="2022-03-27T06:21:44.842" v="117" actId="26606"/>
          <ac:cxnSpMkLst>
            <pc:docMk/>
            <pc:sldMk cId="4164554062" sldId="265"/>
            <ac:cxnSpMk id="77" creationId="{DB146403-F3D6-484B-B2ED-97F9565D0370}"/>
          </ac:cxnSpMkLst>
        </pc:cxnChg>
      </pc:sldChg>
      <pc:sldChg chg="addSp delSp modSp new mod setBg">
        <pc:chgData name="Nikolay Savenko" userId="94ae8d46-b62b-4a6d-8121-288643c178dc" providerId="ADAL" clId="{6F5FED0F-41CA-4548-8A34-DE280C2EE299}" dt="2022-03-27T06:23:17.216" v="126" actId="26606"/>
        <pc:sldMkLst>
          <pc:docMk/>
          <pc:sldMk cId="2259421894" sldId="266"/>
        </pc:sldMkLst>
        <pc:spChg chg="mod ord">
          <ac:chgData name="Nikolay Savenko" userId="94ae8d46-b62b-4a6d-8121-288643c178dc" providerId="ADAL" clId="{6F5FED0F-41CA-4548-8A34-DE280C2EE299}" dt="2022-03-27T06:23:17.216" v="126" actId="26606"/>
          <ac:spMkLst>
            <pc:docMk/>
            <pc:sldMk cId="2259421894" sldId="266"/>
            <ac:spMk id="2" creationId="{F2557271-7E78-460B-B42E-65D0D40DF197}"/>
          </ac:spMkLst>
        </pc:spChg>
        <pc:spChg chg="del">
          <ac:chgData name="Nikolay Savenko" userId="94ae8d46-b62b-4a6d-8121-288643c178dc" providerId="ADAL" clId="{6F5FED0F-41CA-4548-8A34-DE280C2EE299}" dt="2022-03-27T06:22:42.791" v="123"/>
          <ac:spMkLst>
            <pc:docMk/>
            <pc:sldMk cId="2259421894" sldId="266"/>
            <ac:spMk id="3" creationId="{CA5430F9-ABC0-4DD2-ABC2-900EE01BCCDD}"/>
          </ac:spMkLst>
        </pc:spChg>
        <pc:spChg chg="add del">
          <ac:chgData name="Nikolay Savenko" userId="94ae8d46-b62b-4a6d-8121-288643c178dc" providerId="ADAL" clId="{6F5FED0F-41CA-4548-8A34-DE280C2EE299}" dt="2022-03-27T06:23:17.216" v="126" actId="26606"/>
          <ac:spMkLst>
            <pc:docMk/>
            <pc:sldMk cId="2259421894" sldId="266"/>
            <ac:spMk id="71" creationId="{68AF5748-FED8-45BA-8631-26D1D10F3246}"/>
          </ac:spMkLst>
        </pc:spChg>
        <pc:spChg chg="add del">
          <ac:chgData name="Nikolay Savenko" userId="94ae8d46-b62b-4a6d-8121-288643c178dc" providerId="ADAL" clId="{6F5FED0F-41CA-4548-8A34-DE280C2EE299}" dt="2022-03-27T06:23:17.216" v="126" actId="26606"/>
          <ac:spMkLst>
            <pc:docMk/>
            <pc:sldMk cId="2259421894" sldId="266"/>
            <ac:spMk id="73" creationId="{AF2F604E-43BE-4DC3-B983-E071523364F8}"/>
          </ac:spMkLst>
        </pc:spChg>
        <pc:spChg chg="add del">
          <ac:chgData name="Nikolay Savenko" userId="94ae8d46-b62b-4a6d-8121-288643c178dc" providerId="ADAL" clId="{6F5FED0F-41CA-4548-8A34-DE280C2EE299}" dt="2022-03-27T06:23:17.216" v="126" actId="26606"/>
          <ac:spMkLst>
            <pc:docMk/>
            <pc:sldMk cId="2259421894" sldId="266"/>
            <ac:spMk id="75" creationId="{08C9B587-E65E-4B52-B37C-ABEBB6E87928}"/>
          </ac:spMkLst>
        </pc:spChg>
        <pc:spChg chg="add">
          <ac:chgData name="Nikolay Savenko" userId="94ae8d46-b62b-4a6d-8121-288643c178dc" providerId="ADAL" clId="{6F5FED0F-41CA-4548-8A34-DE280C2EE299}" dt="2022-03-27T06:23:17.216" v="126" actId="26606"/>
          <ac:spMkLst>
            <pc:docMk/>
            <pc:sldMk cId="2259421894" sldId="266"/>
            <ac:spMk id="137" creationId="{73DE2CFE-42F2-48F0-8706-5264E012B10C}"/>
          </ac:spMkLst>
        </pc:spChg>
        <pc:picChg chg="add mod ord">
          <ac:chgData name="Nikolay Savenko" userId="94ae8d46-b62b-4a6d-8121-288643c178dc" providerId="ADAL" clId="{6F5FED0F-41CA-4548-8A34-DE280C2EE299}" dt="2022-03-27T06:23:17.216" v="126" actId="26606"/>
          <ac:picMkLst>
            <pc:docMk/>
            <pc:sldMk cId="2259421894" sldId="266"/>
            <ac:picMk id="9218" creationId="{9433FD8B-1274-4B9B-9806-57A263A05DCF}"/>
          </ac:picMkLst>
        </pc:picChg>
        <pc:picChg chg="add mod">
          <ac:chgData name="Nikolay Savenko" userId="94ae8d46-b62b-4a6d-8121-288643c178dc" providerId="ADAL" clId="{6F5FED0F-41CA-4548-8A34-DE280C2EE299}" dt="2022-03-27T06:23:17.216" v="126" actId="26606"/>
          <ac:picMkLst>
            <pc:docMk/>
            <pc:sldMk cId="2259421894" sldId="266"/>
            <ac:picMk id="9220" creationId="{4338DF4A-650E-4D47-8050-CAFF19C9CE8A}"/>
          </ac:picMkLst>
        </pc:picChg>
      </pc:sldChg>
      <pc:sldChg chg="addSp delSp modSp new mod setBg">
        <pc:chgData name="Nikolay Savenko" userId="94ae8d46-b62b-4a6d-8121-288643c178dc" providerId="ADAL" clId="{6F5FED0F-41CA-4548-8A34-DE280C2EE299}" dt="2022-03-27T06:25:33.448" v="137" actId="26606"/>
        <pc:sldMkLst>
          <pc:docMk/>
          <pc:sldMk cId="138401726" sldId="267"/>
        </pc:sldMkLst>
        <pc:spChg chg="mod">
          <ac:chgData name="Nikolay Savenko" userId="94ae8d46-b62b-4a6d-8121-288643c178dc" providerId="ADAL" clId="{6F5FED0F-41CA-4548-8A34-DE280C2EE299}" dt="2022-03-27T06:25:23.924" v="136" actId="20577"/>
          <ac:spMkLst>
            <pc:docMk/>
            <pc:sldMk cId="138401726" sldId="267"/>
            <ac:spMk id="2" creationId="{001EDD5C-05A0-4FE2-854D-289581D4F0AA}"/>
          </ac:spMkLst>
        </pc:spChg>
        <pc:spChg chg="del">
          <ac:chgData name="Nikolay Savenko" userId="94ae8d46-b62b-4a6d-8121-288643c178dc" providerId="ADAL" clId="{6F5FED0F-41CA-4548-8A34-DE280C2EE299}" dt="2022-03-27T06:25:18.269" v="129"/>
          <ac:spMkLst>
            <pc:docMk/>
            <pc:sldMk cId="138401726" sldId="267"/>
            <ac:spMk id="3" creationId="{15349B5C-F0BF-4DA0-9831-A35AE98F6458}"/>
          </ac:spMkLst>
        </pc:spChg>
        <pc:spChg chg="add del">
          <ac:chgData name="Nikolay Savenko" userId="94ae8d46-b62b-4a6d-8121-288643c178dc" providerId="ADAL" clId="{6F5FED0F-41CA-4548-8A34-DE280C2EE299}" dt="2022-03-27T06:25:33.448" v="137" actId="26606"/>
          <ac:spMkLst>
            <pc:docMk/>
            <pc:sldMk cId="138401726" sldId="267"/>
            <ac:spMk id="73" creationId="{88263A24-0C1F-4677-B43C-4AE14E276B27}"/>
          </ac:spMkLst>
        </pc:spChg>
        <pc:spChg chg="add del">
          <ac:chgData name="Nikolay Savenko" userId="94ae8d46-b62b-4a6d-8121-288643c178dc" providerId="ADAL" clId="{6F5FED0F-41CA-4548-8A34-DE280C2EE299}" dt="2022-03-27T06:25:33.448" v="137" actId="26606"/>
          <ac:spMkLst>
            <pc:docMk/>
            <pc:sldMk cId="138401726" sldId="267"/>
            <ac:spMk id="75" creationId="{0ADDB668-2CA4-4D2B-9C34-3487CA330BA8}"/>
          </ac:spMkLst>
        </pc:spChg>
        <pc:spChg chg="add del">
          <ac:chgData name="Nikolay Savenko" userId="94ae8d46-b62b-4a6d-8121-288643c178dc" providerId="ADAL" clId="{6F5FED0F-41CA-4548-8A34-DE280C2EE299}" dt="2022-03-27T06:25:33.448" v="137" actId="26606"/>
          <ac:spMkLst>
            <pc:docMk/>
            <pc:sldMk cId="138401726" sldId="267"/>
            <ac:spMk id="77" creationId="{2568BC19-F052-4108-93E1-6A3D1DEC072F}"/>
          </ac:spMkLst>
        </pc:spChg>
        <pc:spChg chg="add del">
          <ac:chgData name="Nikolay Savenko" userId="94ae8d46-b62b-4a6d-8121-288643c178dc" providerId="ADAL" clId="{6F5FED0F-41CA-4548-8A34-DE280C2EE299}" dt="2022-03-27T06:25:33.448" v="137" actId="26606"/>
          <ac:spMkLst>
            <pc:docMk/>
            <pc:sldMk cId="138401726" sldId="267"/>
            <ac:spMk id="79" creationId="{D5FD337D-4D6B-4C8B-B6F5-121097E09881}"/>
          </ac:spMkLst>
        </pc:spChg>
        <pc:spChg chg="add">
          <ac:chgData name="Nikolay Savenko" userId="94ae8d46-b62b-4a6d-8121-288643c178dc" providerId="ADAL" clId="{6F5FED0F-41CA-4548-8A34-DE280C2EE299}" dt="2022-03-27T06:25:33.448" v="137" actId="26606"/>
          <ac:spMkLst>
            <pc:docMk/>
            <pc:sldMk cId="138401726" sldId="267"/>
            <ac:spMk id="137" creationId="{88263A24-0C1F-4677-B43C-4AE14E276B27}"/>
          </ac:spMkLst>
        </pc:spChg>
        <pc:spChg chg="add">
          <ac:chgData name="Nikolay Savenko" userId="94ae8d46-b62b-4a6d-8121-288643c178dc" providerId="ADAL" clId="{6F5FED0F-41CA-4548-8A34-DE280C2EE299}" dt="2022-03-27T06:25:33.448" v="137" actId="26606"/>
          <ac:spMkLst>
            <pc:docMk/>
            <pc:sldMk cId="138401726" sldId="267"/>
            <ac:spMk id="139" creationId="{0ADDB668-2CA4-4D2B-9C34-3487CA330BA8}"/>
          </ac:spMkLst>
        </pc:spChg>
        <pc:spChg chg="add">
          <ac:chgData name="Nikolay Savenko" userId="94ae8d46-b62b-4a6d-8121-288643c178dc" providerId="ADAL" clId="{6F5FED0F-41CA-4548-8A34-DE280C2EE299}" dt="2022-03-27T06:25:33.448" v="137" actId="26606"/>
          <ac:spMkLst>
            <pc:docMk/>
            <pc:sldMk cId="138401726" sldId="267"/>
            <ac:spMk id="141" creationId="{2568BC19-F052-4108-93E1-6A3D1DEC072F}"/>
          </ac:spMkLst>
        </pc:spChg>
        <pc:spChg chg="add">
          <ac:chgData name="Nikolay Savenko" userId="94ae8d46-b62b-4a6d-8121-288643c178dc" providerId="ADAL" clId="{6F5FED0F-41CA-4548-8A34-DE280C2EE299}" dt="2022-03-27T06:25:33.448" v="137" actId="26606"/>
          <ac:spMkLst>
            <pc:docMk/>
            <pc:sldMk cId="138401726" sldId="267"/>
            <ac:spMk id="143" creationId="{D5FD337D-4D6B-4C8B-B6F5-121097E09881}"/>
          </ac:spMkLst>
        </pc:spChg>
        <pc:picChg chg="add mod ord">
          <ac:chgData name="Nikolay Savenko" userId="94ae8d46-b62b-4a6d-8121-288643c178dc" providerId="ADAL" clId="{6F5FED0F-41CA-4548-8A34-DE280C2EE299}" dt="2022-03-27T06:25:19.770" v="130" actId="26606"/>
          <ac:picMkLst>
            <pc:docMk/>
            <pc:sldMk cId="138401726" sldId="267"/>
            <ac:picMk id="10242" creationId="{1CEF98C9-D708-45B7-B233-E45C417539BA}"/>
          </ac:picMkLst>
        </pc:picChg>
        <pc:picChg chg="add mod">
          <ac:chgData name="Nikolay Savenko" userId="94ae8d46-b62b-4a6d-8121-288643c178dc" providerId="ADAL" clId="{6F5FED0F-41CA-4548-8A34-DE280C2EE299}" dt="2022-03-27T06:25:19.770" v="130" actId="26606"/>
          <ac:picMkLst>
            <pc:docMk/>
            <pc:sldMk cId="138401726" sldId="267"/>
            <ac:picMk id="10244" creationId="{7E5C2A4C-F6B6-4C3E-A841-3B3821ACAD1E}"/>
          </ac:picMkLst>
        </pc:picChg>
      </pc:sldChg>
      <pc:sldChg chg="addSp delSp modSp new mod setBg">
        <pc:chgData name="Nikolay Savenko" userId="94ae8d46-b62b-4a6d-8121-288643c178dc" providerId="ADAL" clId="{6F5FED0F-41CA-4548-8A34-DE280C2EE299}" dt="2022-03-27T06:26:08.940" v="142" actId="26606"/>
        <pc:sldMkLst>
          <pc:docMk/>
          <pc:sldMk cId="3080334487" sldId="268"/>
        </pc:sldMkLst>
        <pc:spChg chg="mod">
          <ac:chgData name="Nikolay Savenko" userId="94ae8d46-b62b-4a6d-8121-288643c178dc" providerId="ADAL" clId="{6F5FED0F-41CA-4548-8A34-DE280C2EE299}" dt="2022-03-27T06:26:08.940" v="142" actId="26606"/>
          <ac:spMkLst>
            <pc:docMk/>
            <pc:sldMk cId="3080334487" sldId="268"/>
            <ac:spMk id="2" creationId="{1C658F4A-C43B-460C-A791-38DEC7B06EF8}"/>
          </ac:spMkLst>
        </pc:spChg>
        <pc:spChg chg="del">
          <ac:chgData name="Nikolay Savenko" userId="94ae8d46-b62b-4a6d-8121-288643c178dc" providerId="ADAL" clId="{6F5FED0F-41CA-4548-8A34-DE280C2EE299}" dt="2022-03-27T06:25:54.718" v="140"/>
          <ac:spMkLst>
            <pc:docMk/>
            <pc:sldMk cId="3080334487" sldId="268"/>
            <ac:spMk id="3" creationId="{DDF960F5-124D-4EFD-9E95-0CCDC676A8CD}"/>
          </ac:spMkLst>
        </pc:spChg>
        <pc:spChg chg="add">
          <ac:chgData name="Nikolay Savenko" userId="94ae8d46-b62b-4a6d-8121-288643c178dc" providerId="ADAL" clId="{6F5FED0F-41CA-4548-8A34-DE280C2EE299}" dt="2022-03-27T06:26:08.940" v="142" actId="26606"/>
          <ac:spMkLst>
            <pc:docMk/>
            <pc:sldMk cId="3080334487" sldId="268"/>
            <ac:spMk id="73" creationId="{88263A24-0C1F-4677-B43C-4AE14E276B27}"/>
          </ac:spMkLst>
        </pc:spChg>
        <pc:spChg chg="add">
          <ac:chgData name="Nikolay Savenko" userId="94ae8d46-b62b-4a6d-8121-288643c178dc" providerId="ADAL" clId="{6F5FED0F-41CA-4548-8A34-DE280C2EE299}" dt="2022-03-27T06:26:08.940" v="142" actId="26606"/>
          <ac:spMkLst>
            <pc:docMk/>
            <pc:sldMk cId="3080334487" sldId="268"/>
            <ac:spMk id="75" creationId="{0ADDB668-2CA4-4D2B-9C34-3487CA330BA8}"/>
          </ac:spMkLst>
        </pc:spChg>
        <pc:spChg chg="add">
          <ac:chgData name="Nikolay Savenko" userId="94ae8d46-b62b-4a6d-8121-288643c178dc" providerId="ADAL" clId="{6F5FED0F-41CA-4548-8A34-DE280C2EE299}" dt="2022-03-27T06:26:08.940" v="142" actId="26606"/>
          <ac:spMkLst>
            <pc:docMk/>
            <pc:sldMk cId="3080334487" sldId="268"/>
            <ac:spMk id="77" creationId="{2568BC19-F052-4108-93E1-6A3D1DEC072F}"/>
          </ac:spMkLst>
        </pc:spChg>
        <pc:spChg chg="add">
          <ac:chgData name="Nikolay Savenko" userId="94ae8d46-b62b-4a6d-8121-288643c178dc" providerId="ADAL" clId="{6F5FED0F-41CA-4548-8A34-DE280C2EE299}" dt="2022-03-27T06:26:08.940" v="142" actId="26606"/>
          <ac:spMkLst>
            <pc:docMk/>
            <pc:sldMk cId="3080334487" sldId="268"/>
            <ac:spMk id="79" creationId="{D5FD337D-4D6B-4C8B-B6F5-121097E09881}"/>
          </ac:spMkLst>
        </pc:spChg>
        <pc:picChg chg="add mod">
          <ac:chgData name="Nikolay Savenko" userId="94ae8d46-b62b-4a6d-8121-288643c178dc" providerId="ADAL" clId="{6F5FED0F-41CA-4548-8A34-DE280C2EE299}" dt="2022-03-27T06:26:08.940" v="142" actId="26606"/>
          <ac:picMkLst>
            <pc:docMk/>
            <pc:sldMk cId="3080334487" sldId="268"/>
            <ac:picMk id="11266" creationId="{F88FFE64-0513-452B-A787-4ACCFF475911}"/>
          </ac:picMkLst>
        </pc:picChg>
        <pc:picChg chg="add mod">
          <ac:chgData name="Nikolay Savenko" userId="94ae8d46-b62b-4a6d-8121-288643c178dc" providerId="ADAL" clId="{6F5FED0F-41CA-4548-8A34-DE280C2EE299}" dt="2022-03-27T06:26:08.940" v="142" actId="26606"/>
          <ac:picMkLst>
            <pc:docMk/>
            <pc:sldMk cId="3080334487" sldId="268"/>
            <ac:picMk id="11268" creationId="{30D86B27-5CB4-434C-9ABD-4E9775274A58}"/>
          </ac:picMkLst>
        </pc:picChg>
      </pc:sldChg>
      <pc:sldChg chg="addSp delSp modSp new mod setBg">
        <pc:chgData name="Nikolay Savenko" userId="94ae8d46-b62b-4a6d-8121-288643c178dc" providerId="ADAL" clId="{6F5FED0F-41CA-4548-8A34-DE280C2EE299}" dt="2022-03-27T06:27:08.770" v="164" actId="26606"/>
        <pc:sldMkLst>
          <pc:docMk/>
          <pc:sldMk cId="3216268017" sldId="269"/>
        </pc:sldMkLst>
        <pc:spChg chg="mod">
          <ac:chgData name="Nikolay Savenko" userId="94ae8d46-b62b-4a6d-8121-288643c178dc" providerId="ADAL" clId="{6F5FED0F-41CA-4548-8A34-DE280C2EE299}" dt="2022-03-27T06:27:08.770" v="164" actId="26606"/>
          <ac:spMkLst>
            <pc:docMk/>
            <pc:sldMk cId="3216268017" sldId="269"/>
            <ac:spMk id="2" creationId="{05BF9018-756E-4276-BC0A-2D14DA1D2A6D}"/>
          </ac:spMkLst>
        </pc:spChg>
        <pc:spChg chg="del">
          <ac:chgData name="Nikolay Savenko" userId="94ae8d46-b62b-4a6d-8121-288643c178dc" providerId="ADAL" clId="{6F5FED0F-41CA-4548-8A34-DE280C2EE299}" dt="2022-03-27T06:26:50.138" v="144" actId="22"/>
          <ac:spMkLst>
            <pc:docMk/>
            <pc:sldMk cId="3216268017" sldId="269"/>
            <ac:spMk id="3" creationId="{A968DB78-6291-449C-A234-6CE29A9A2548}"/>
          </ac:spMkLst>
        </pc:spChg>
        <pc:spChg chg="add">
          <ac:chgData name="Nikolay Savenko" userId="94ae8d46-b62b-4a6d-8121-288643c178dc" providerId="ADAL" clId="{6F5FED0F-41CA-4548-8A34-DE280C2EE299}" dt="2022-03-27T06:27:08.770" v="164" actId="26606"/>
          <ac:spMkLst>
            <pc:docMk/>
            <pc:sldMk cId="3216268017" sldId="269"/>
            <ac:spMk id="10" creationId="{665DBBEF-238B-476B-96AB-8AAC3224ECEA}"/>
          </ac:spMkLst>
        </pc:spChg>
        <pc:spChg chg="add">
          <ac:chgData name="Nikolay Savenko" userId="94ae8d46-b62b-4a6d-8121-288643c178dc" providerId="ADAL" clId="{6F5FED0F-41CA-4548-8A34-DE280C2EE299}" dt="2022-03-27T06:27:08.770" v="164" actId="26606"/>
          <ac:spMkLst>
            <pc:docMk/>
            <pc:sldMk cId="3216268017" sldId="269"/>
            <ac:spMk id="12" creationId="{3FCFB1DE-0B7E-48CC-BA90-B2AB0889F9D6}"/>
          </ac:spMkLst>
        </pc:spChg>
        <pc:picChg chg="add mod ord">
          <ac:chgData name="Nikolay Savenko" userId="94ae8d46-b62b-4a6d-8121-288643c178dc" providerId="ADAL" clId="{6F5FED0F-41CA-4548-8A34-DE280C2EE299}" dt="2022-03-27T06:27:08.770" v="164" actId="26606"/>
          <ac:picMkLst>
            <pc:docMk/>
            <pc:sldMk cId="3216268017" sldId="269"/>
            <ac:picMk id="5" creationId="{873E1595-942B-44C4-8F89-AACB95D2F528}"/>
          </ac:picMkLst>
        </pc:picChg>
      </pc:sldChg>
      <pc:sldChg chg="addSp delSp modSp new mod setBg">
        <pc:chgData name="Nikolay Savenko" userId="94ae8d46-b62b-4a6d-8121-288643c178dc" providerId="ADAL" clId="{6F5FED0F-41CA-4548-8A34-DE280C2EE299}" dt="2022-03-27T06:28:29.382" v="201" actId="26606"/>
        <pc:sldMkLst>
          <pc:docMk/>
          <pc:sldMk cId="1266552346" sldId="270"/>
        </pc:sldMkLst>
        <pc:spChg chg="mod">
          <ac:chgData name="Nikolay Savenko" userId="94ae8d46-b62b-4a6d-8121-288643c178dc" providerId="ADAL" clId="{6F5FED0F-41CA-4548-8A34-DE280C2EE299}" dt="2022-03-27T06:28:29.382" v="201" actId="26606"/>
          <ac:spMkLst>
            <pc:docMk/>
            <pc:sldMk cId="1266552346" sldId="270"/>
            <ac:spMk id="2" creationId="{7CB20546-4233-41E6-9E20-15C34FA508B9}"/>
          </ac:spMkLst>
        </pc:spChg>
        <pc:spChg chg="del">
          <ac:chgData name="Nikolay Savenko" userId="94ae8d46-b62b-4a6d-8121-288643c178dc" providerId="ADAL" clId="{6F5FED0F-41CA-4548-8A34-DE280C2EE299}" dt="2022-03-27T06:28:17.259" v="199"/>
          <ac:spMkLst>
            <pc:docMk/>
            <pc:sldMk cId="1266552346" sldId="270"/>
            <ac:spMk id="3" creationId="{FFF8315C-DBF5-4BF2-A12D-9D42ECB7E728}"/>
          </ac:spMkLst>
        </pc:spChg>
        <pc:spChg chg="add">
          <ac:chgData name="Nikolay Savenko" userId="94ae8d46-b62b-4a6d-8121-288643c178dc" providerId="ADAL" clId="{6F5FED0F-41CA-4548-8A34-DE280C2EE299}" dt="2022-03-27T06:28:29.382" v="201" actId="26606"/>
          <ac:spMkLst>
            <pc:docMk/>
            <pc:sldMk cId="1266552346" sldId="270"/>
            <ac:spMk id="73" creationId="{96646FC9-C66D-4EC7-8310-0DD4ACC49C6C}"/>
          </ac:spMkLst>
        </pc:spChg>
        <pc:spChg chg="add">
          <ac:chgData name="Nikolay Savenko" userId="94ae8d46-b62b-4a6d-8121-288643c178dc" providerId="ADAL" clId="{6F5FED0F-41CA-4548-8A34-DE280C2EE299}" dt="2022-03-27T06:28:29.382" v="201" actId="26606"/>
          <ac:spMkLst>
            <pc:docMk/>
            <pc:sldMk cId="1266552346" sldId="270"/>
            <ac:spMk id="75" creationId="{A3473CF9-37EB-43E7-89EF-D2D1C53D1DAC}"/>
          </ac:spMkLst>
        </pc:spChg>
        <pc:spChg chg="add">
          <ac:chgData name="Nikolay Savenko" userId="94ae8d46-b62b-4a6d-8121-288643c178dc" providerId="ADAL" clId="{6F5FED0F-41CA-4548-8A34-DE280C2EE299}" dt="2022-03-27T06:28:29.382" v="201" actId="26606"/>
          <ac:spMkLst>
            <pc:docMk/>
            <pc:sldMk cId="1266552346" sldId="270"/>
            <ac:spMk id="77" creationId="{586B4EF9-43BA-4655-A6FF-1D8E21574C95}"/>
          </ac:spMkLst>
        </pc:spChg>
        <pc:picChg chg="add mod ord">
          <ac:chgData name="Nikolay Savenko" userId="94ae8d46-b62b-4a6d-8121-288643c178dc" providerId="ADAL" clId="{6F5FED0F-41CA-4548-8A34-DE280C2EE299}" dt="2022-03-27T06:28:29.382" v="201" actId="26606"/>
          <ac:picMkLst>
            <pc:docMk/>
            <pc:sldMk cId="1266552346" sldId="270"/>
            <ac:picMk id="12290" creationId="{D6596948-B143-464E-9991-30019BDA093F}"/>
          </ac:picMkLst>
        </pc:picChg>
        <pc:picChg chg="add mod">
          <ac:chgData name="Nikolay Savenko" userId="94ae8d46-b62b-4a6d-8121-288643c178dc" providerId="ADAL" clId="{6F5FED0F-41CA-4548-8A34-DE280C2EE299}" dt="2022-03-27T06:28:29.382" v="201" actId="26606"/>
          <ac:picMkLst>
            <pc:docMk/>
            <pc:sldMk cId="1266552346" sldId="270"/>
            <ac:picMk id="12292" creationId="{79BFB519-624C-4A79-A8CE-F627BE90D623}"/>
          </ac:picMkLst>
        </pc:picChg>
      </pc:sldChg>
      <pc:sldChg chg="addSp delSp modSp new mod setBg">
        <pc:chgData name="Nikolay Savenko" userId="94ae8d46-b62b-4a6d-8121-288643c178dc" providerId="ADAL" clId="{6F5FED0F-41CA-4548-8A34-DE280C2EE299}" dt="2022-03-27T06:30:03.730" v="226" actId="26606"/>
        <pc:sldMkLst>
          <pc:docMk/>
          <pc:sldMk cId="556510256" sldId="271"/>
        </pc:sldMkLst>
        <pc:spChg chg="mod">
          <ac:chgData name="Nikolay Savenko" userId="94ae8d46-b62b-4a6d-8121-288643c178dc" providerId="ADAL" clId="{6F5FED0F-41CA-4548-8A34-DE280C2EE299}" dt="2022-03-27T06:30:03.730" v="226" actId="26606"/>
          <ac:spMkLst>
            <pc:docMk/>
            <pc:sldMk cId="556510256" sldId="271"/>
            <ac:spMk id="2" creationId="{BC376DDD-7E86-4B99-A2B4-98C2B5DA6DB3}"/>
          </ac:spMkLst>
        </pc:spChg>
        <pc:spChg chg="del">
          <ac:chgData name="Nikolay Savenko" userId="94ae8d46-b62b-4a6d-8121-288643c178dc" providerId="ADAL" clId="{6F5FED0F-41CA-4548-8A34-DE280C2EE299}" dt="2022-03-27T06:29:54.954" v="225"/>
          <ac:spMkLst>
            <pc:docMk/>
            <pc:sldMk cId="556510256" sldId="271"/>
            <ac:spMk id="3" creationId="{0829685B-D65F-451C-9F1D-619C1FA1CC49}"/>
          </ac:spMkLst>
        </pc:spChg>
        <pc:spChg chg="add">
          <ac:chgData name="Nikolay Savenko" userId="94ae8d46-b62b-4a6d-8121-288643c178dc" providerId="ADAL" clId="{6F5FED0F-41CA-4548-8A34-DE280C2EE299}" dt="2022-03-27T06:30:03.730" v="226" actId="26606"/>
          <ac:spMkLst>
            <pc:docMk/>
            <pc:sldMk cId="556510256" sldId="271"/>
            <ac:spMk id="73" creationId="{92468898-5A6E-4D55-85EC-308E785EE06C}"/>
          </ac:spMkLst>
        </pc:spChg>
        <pc:spChg chg="add">
          <ac:chgData name="Nikolay Savenko" userId="94ae8d46-b62b-4a6d-8121-288643c178dc" providerId="ADAL" clId="{6F5FED0F-41CA-4548-8A34-DE280C2EE299}" dt="2022-03-27T06:30:03.730" v="226" actId="26606"/>
          <ac:spMkLst>
            <pc:docMk/>
            <pc:sldMk cId="556510256" sldId="271"/>
            <ac:spMk id="75" creationId="{3E23A947-2D45-4208-AE2B-64948C87A3EB}"/>
          </ac:spMkLst>
        </pc:spChg>
        <pc:spChg chg="add">
          <ac:chgData name="Nikolay Savenko" userId="94ae8d46-b62b-4a6d-8121-288643c178dc" providerId="ADAL" clId="{6F5FED0F-41CA-4548-8A34-DE280C2EE299}" dt="2022-03-27T06:30:03.730" v="226" actId="26606"/>
          <ac:spMkLst>
            <pc:docMk/>
            <pc:sldMk cId="556510256" sldId="271"/>
            <ac:spMk id="77" creationId="{E5BBB0F9-6A59-4D02-A9C7-A2D6516684CE}"/>
          </ac:spMkLst>
        </pc:spChg>
        <pc:spChg chg="add">
          <ac:chgData name="Nikolay Savenko" userId="94ae8d46-b62b-4a6d-8121-288643c178dc" providerId="ADAL" clId="{6F5FED0F-41CA-4548-8A34-DE280C2EE299}" dt="2022-03-27T06:30:03.730" v="226" actId="26606"/>
          <ac:spMkLst>
            <pc:docMk/>
            <pc:sldMk cId="556510256" sldId="271"/>
            <ac:spMk id="13318" creationId="{FC3BCD29-AC80-8BD0-2D7D-0A7187E225A1}"/>
          </ac:spMkLst>
        </pc:spChg>
        <pc:picChg chg="add mod">
          <ac:chgData name="Nikolay Savenko" userId="94ae8d46-b62b-4a6d-8121-288643c178dc" providerId="ADAL" clId="{6F5FED0F-41CA-4548-8A34-DE280C2EE299}" dt="2022-03-27T06:30:03.730" v="226" actId="26606"/>
          <ac:picMkLst>
            <pc:docMk/>
            <pc:sldMk cId="556510256" sldId="271"/>
            <ac:picMk id="13314" creationId="{055481D1-E12F-4E8B-B4D3-B32223D7C69B}"/>
          </ac:picMkLst>
        </pc:picChg>
      </pc:sldChg>
      <pc:sldChg chg="addSp delSp modSp new mod setBg">
        <pc:chgData name="Nikolay Savenko" userId="94ae8d46-b62b-4a6d-8121-288643c178dc" providerId="ADAL" clId="{6F5FED0F-41CA-4548-8A34-DE280C2EE299}" dt="2022-03-27T06:31:09.062" v="264" actId="26606"/>
        <pc:sldMkLst>
          <pc:docMk/>
          <pc:sldMk cId="1736133598" sldId="272"/>
        </pc:sldMkLst>
        <pc:spChg chg="mod">
          <ac:chgData name="Nikolay Savenko" userId="94ae8d46-b62b-4a6d-8121-288643c178dc" providerId="ADAL" clId="{6F5FED0F-41CA-4548-8A34-DE280C2EE299}" dt="2022-03-27T06:31:09.062" v="264" actId="26606"/>
          <ac:spMkLst>
            <pc:docMk/>
            <pc:sldMk cId="1736133598" sldId="272"/>
            <ac:spMk id="2" creationId="{3F6D67D4-2BC2-4A1F-BD4B-08EA1A41C5D2}"/>
          </ac:spMkLst>
        </pc:spChg>
        <pc:spChg chg="add del mod">
          <ac:chgData name="Nikolay Savenko" userId="94ae8d46-b62b-4a6d-8121-288643c178dc" providerId="ADAL" clId="{6F5FED0F-41CA-4548-8A34-DE280C2EE299}" dt="2022-03-27T06:31:09.062" v="264" actId="26606"/>
          <ac:spMkLst>
            <pc:docMk/>
            <pc:sldMk cId="1736133598" sldId="272"/>
            <ac:spMk id="3" creationId="{246A895D-3D41-4E8A-8688-46292488FFD1}"/>
          </ac:spMkLst>
        </pc:spChg>
        <pc:spChg chg="add del">
          <ac:chgData name="Nikolay Savenko" userId="94ae8d46-b62b-4a6d-8121-288643c178dc" providerId="ADAL" clId="{6F5FED0F-41CA-4548-8A34-DE280C2EE299}" dt="2022-03-27T06:31:06.895" v="259" actId="26606"/>
          <ac:spMkLst>
            <pc:docMk/>
            <pc:sldMk cId="1736133598" sldId="272"/>
            <ac:spMk id="9" creationId="{2E442304-DDBD-4F7B-8017-36BCC863FB40}"/>
          </ac:spMkLst>
        </pc:spChg>
        <pc:spChg chg="add del">
          <ac:chgData name="Nikolay Savenko" userId="94ae8d46-b62b-4a6d-8121-288643c178dc" providerId="ADAL" clId="{6F5FED0F-41CA-4548-8A34-DE280C2EE299}" dt="2022-03-27T06:30:49.682" v="257" actId="26606"/>
          <ac:spMkLst>
            <pc:docMk/>
            <pc:sldMk cId="1736133598" sldId="272"/>
            <ac:spMk id="10" creationId="{92468898-5A6E-4D55-85EC-308E785EE06C}"/>
          </ac:spMkLst>
        </pc:spChg>
        <pc:spChg chg="add del">
          <ac:chgData name="Nikolay Savenko" userId="94ae8d46-b62b-4a6d-8121-288643c178dc" providerId="ADAL" clId="{6F5FED0F-41CA-4548-8A34-DE280C2EE299}" dt="2022-03-27T06:31:06.895" v="259" actId="26606"/>
          <ac:spMkLst>
            <pc:docMk/>
            <pc:sldMk cId="1736133598" sldId="272"/>
            <ac:spMk id="11" creationId="{5E107275-3853-46FD-A241-DE4355A42675}"/>
          </ac:spMkLst>
        </pc:spChg>
        <pc:spChg chg="add del">
          <ac:chgData name="Nikolay Savenko" userId="94ae8d46-b62b-4a6d-8121-288643c178dc" providerId="ADAL" clId="{6F5FED0F-41CA-4548-8A34-DE280C2EE299}" dt="2022-03-27T06:30:49.682" v="257" actId="26606"/>
          <ac:spMkLst>
            <pc:docMk/>
            <pc:sldMk cId="1736133598" sldId="272"/>
            <ac:spMk id="12" creationId="{3E23A947-2D45-4208-AE2B-64948C87A3EB}"/>
          </ac:spMkLst>
        </pc:spChg>
        <pc:spChg chg="add del">
          <ac:chgData name="Nikolay Savenko" userId="94ae8d46-b62b-4a6d-8121-288643c178dc" providerId="ADAL" clId="{6F5FED0F-41CA-4548-8A34-DE280C2EE299}" dt="2022-03-27T06:30:49.682" v="257" actId="26606"/>
          <ac:spMkLst>
            <pc:docMk/>
            <pc:sldMk cId="1736133598" sldId="272"/>
            <ac:spMk id="14" creationId="{E5BBB0F9-6A59-4D02-A9C7-A2D6516684CE}"/>
          </ac:spMkLst>
        </pc:spChg>
        <pc:spChg chg="add del">
          <ac:chgData name="Nikolay Savenko" userId="94ae8d46-b62b-4a6d-8121-288643c178dc" providerId="ADAL" clId="{6F5FED0F-41CA-4548-8A34-DE280C2EE299}" dt="2022-03-27T06:31:07.500" v="261" actId="26606"/>
          <ac:spMkLst>
            <pc:docMk/>
            <pc:sldMk cId="1736133598" sldId="272"/>
            <ac:spMk id="15" creationId="{7449A6C7-D15F-4AA5-BFA5-71A404B47016}"/>
          </ac:spMkLst>
        </pc:spChg>
        <pc:spChg chg="add del">
          <ac:chgData name="Nikolay Savenko" userId="94ae8d46-b62b-4a6d-8121-288643c178dc" providerId="ADAL" clId="{6F5FED0F-41CA-4548-8A34-DE280C2EE299}" dt="2022-03-27T06:31:07.500" v="261" actId="26606"/>
          <ac:spMkLst>
            <pc:docMk/>
            <pc:sldMk cId="1736133598" sldId="272"/>
            <ac:spMk id="16" creationId="{5C8908E2-EE49-44D2-9428-A28D2312A8D5}"/>
          </ac:spMkLst>
        </pc:spChg>
        <pc:spChg chg="add del">
          <ac:chgData name="Nikolay Savenko" userId="94ae8d46-b62b-4a6d-8121-288643c178dc" providerId="ADAL" clId="{6F5FED0F-41CA-4548-8A34-DE280C2EE299}" dt="2022-03-27T06:31:07.500" v="261" actId="26606"/>
          <ac:spMkLst>
            <pc:docMk/>
            <pc:sldMk cId="1736133598" sldId="272"/>
            <ac:spMk id="17" creationId="{ED888B23-07FA-482A-96DF-47E31AF1A603}"/>
          </ac:spMkLst>
        </pc:spChg>
        <pc:spChg chg="add del">
          <ac:chgData name="Nikolay Savenko" userId="94ae8d46-b62b-4a6d-8121-288643c178dc" providerId="ADAL" clId="{6F5FED0F-41CA-4548-8A34-DE280C2EE299}" dt="2022-03-27T06:31:09.051" v="263" actId="26606"/>
          <ac:spMkLst>
            <pc:docMk/>
            <pc:sldMk cId="1736133598" sldId="272"/>
            <ac:spMk id="22" creationId="{2E442304-DDBD-4F7B-8017-36BCC863FB40}"/>
          </ac:spMkLst>
        </pc:spChg>
        <pc:spChg chg="add del">
          <ac:chgData name="Nikolay Savenko" userId="94ae8d46-b62b-4a6d-8121-288643c178dc" providerId="ADAL" clId="{6F5FED0F-41CA-4548-8A34-DE280C2EE299}" dt="2022-03-27T06:31:09.051" v="263" actId="26606"/>
          <ac:spMkLst>
            <pc:docMk/>
            <pc:sldMk cId="1736133598" sldId="272"/>
            <ac:spMk id="23" creationId="{5E107275-3853-46FD-A241-DE4355A42675}"/>
          </ac:spMkLst>
        </pc:spChg>
        <pc:spChg chg="add">
          <ac:chgData name="Nikolay Savenko" userId="94ae8d46-b62b-4a6d-8121-288643c178dc" providerId="ADAL" clId="{6F5FED0F-41CA-4548-8A34-DE280C2EE299}" dt="2022-03-27T06:31:09.062" v="264" actId="26606"/>
          <ac:spMkLst>
            <pc:docMk/>
            <pc:sldMk cId="1736133598" sldId="272"/>
            <ac:spMk id="26" creationId="{2C61293E-6EBE-43EF-A52C-9BEBFD7679D4}"/>
          </ac:spMkLst>
        </pc:spChg>
        <pc:spChg chg="add">
          <ac:chgData name="Nikolay Savenko" userId="94ae8d46-b62b-4a6d-8121-288643c178dc" providerId="ADAL" clId="{6F5FED0F-41CA-4548-8A34-DE280C2EE299}" dt="2022-03-27T06:31:09.062" v="264" actId="26606"/>
          <ac:spMkLst>
            <pc:docMk/>
            <pc:sldMk cId="1736133598" sldId="272"/>
            <ac:spMk id="28" creationId="{21540236-BFD5-4A9D-8840-4703E7F76825}"/>
          </ac:spMkLst>
        </pc:spChg>
        <pc:spChg chg="add">
          <ac:chgData name="Nikolay Savenko" userId="94ae8d46-b62b-4a6d-8121-288643c178dc" providerId="ADAL" clId="{6F5FED0F-41CA-4548-8A34-DE280C2EE299}" dt="2022-03-27T06:31:09.062" v="264" actId="26606"/>
          <ac:spMkLst>
            <pc:docMk/>
            <pc:sldMk cId="1736133598" sldId="272"/>
            <ac:spMk id="29" creationId="{246A895D-3D41-4E8A-8688-46292488FFD1}"/>
          </ac:spMkLst>
        </pc:spChg>
        <pc:grpChg chg="add del">
          <ac:chgData name="Nikolay Savenko" userId="94ae8d46-b62b-4a6d-8121-288643c178dc" providerId="ADAL" clId="{6F5FED0F-41CA-4548-8A34-DE280C2EE299}" dt="2022-03-27T06:31:07.500" v="261" actId="26606"/>
          <ac:grpSpMkLst>
            <pc:docMk/>
            <pc:sldMk cId="1736133598" sldId="272"/>
            <ac:grpSpMk id="18" creationId="{05314994-6337-4875-8CF5-652CAFE8342C}"/>
          </ac:grpSpMkLst>
        </pc:grpChg>
        <pc:graphicFrameChg chg="add del">
          <ac:chgData name="Nikolay Savenko" userId="94ae8d46-b62b-4a6d-8121-288643c178dc" providerId="ADAL" clId="{6F5FED0F-41CA-4548-8A34-DE280C2EE299}" dt="2022-03-27T06:31:06.895" v="259" actId="26606"/>
          <ac:graphicFrameMkLst>
            <pc:docMk/>
            <pc:sldMk cId="1736133598" sldId="272"/>
            <ac:graphicFrameMk id="5" creationId="{480DBAC9-E888-2177-D687-C0DECC656DB1}"/>
          </ac:graphicFrameMkLst>
        </pc:graphicFrameChg>
        <pc:graphicFrameChg chg="add del">
          <ac:chgData name="Nikolay Savenko" userId="94ae8d46-b62b-4a6d-8121-288643c178dc" providerId="ADAL" clId="{6F5FED0F-41CA-4548-8A34-DE280C2EE299}" dt="2022-03-27T06:31:07.500" v="261" actId="26606"/>
          <ac:graphicFrameMkLst>
            <pc:docMk/>
            <pc:sldMk cId="1736133598" sldId="272"/>
            <ac:graphicFrameMk id="20" creationId="{55AE740A-970F-A288-5855-97506CF7C05D}"/>
          </ac:graphicFrameMkLst>
        </pc:graphicFrameChg>
        <pc:graphicFrameChg chg="add del">
          <ac:chgData name="Nikolay Savenko" userId="94ae8d46-b62b-4a6d-8121-288643c178dc" providerId="ADAL" clId="{6F5FED0F-41CA-4548-8A34-DE280C2EE299}" dt="2022-03-27T06:31:09.051" v="263" actId="26606"/>
          <ac:graphicFrameMkLst>
            <pc:docMk/>
            <pc:sldMk cId="1736133598" sldId="272"/>
            <ac:graphicFrameMk id="24" creationId="{480DBAC9-E888-2177-D687-C0DECC656DB1}"/>
          </ac:graphicFrameMkLst>
        </pc:graphicFrameChg>
        <pc:picChg chg="add del">
          <ac:chgData name="Nikolay Savenko" userId="94ae8d46-b62b-4a6d-8121-288643c178dc" providerId="ADAL" clId="{6F5FED0F-41CA-4548-8A34-DE280C2EE299}" dt="2022-03-27T06:30:49.682" v="257" actId="26606"/>
          <ac:picMkLst>
            <pc:docMk/>
            <pc:sldMk cId="1736133598" sldId="272"/>
            <ac:picMk id="7" creationId="{7018E441-3823-7B9F-8DBF-B6696A64901E}"/>
          </ac:picMkLst>
        </pc:picChg>
        <pc:picChg chg="add">
          <ac:chgData name="Nikolay Savenko" userId="94ae8d46-b62b-4a6d-8121-288643c178dc" providerId="ADAL" clId="{6F5FED0F-41CA-4548-8A34-DE280C2EE299}" dt="2022-03-27T06:31:09.062" v="264" actId="26606"/>
          <ac:picMkLst>
            <pc:docMk/>
            <pc:sldMk cId="1736133598" sldId="272"/>
            <ac:picMk id="27" creationId="{B9D66FFF-9BC4-4964-1805-4EBB10C626AB}"/>
          </ac:picMkLst>
        </pc:picChg>
      </pc:sldChg>
      <pc:sldChg chg="addSp delSp modSp new mod setBg">
        <pc:chgData name="Nikolay Savenko" userId="94ae8d46-b62b-4a6d-8121-288643c178dc" providerId="ADAL" clId="{6F5FED0F-41CA-4548-8A34-DE280C2EE299}" dt="2022-03-27T06:32:23.518" v="268" actId="26606"/>
        <pc:sldMkLst>
          <pc:docMk/>
          <pc:sldMk cId="3404843900" sldId="273"/>
        </pc:sldMkLst>
        <pc:spChg chg="mod">
          <ac:chgData name="Nikolay Savenko" userId="94ae8d46-b62b-4a6d-8121-288643c178dc" providerId="ADAL" clId="{6F5FED0F-41CA-4548-8A34-DE280C2EE299}" dt="2022-03-27T06:32:23.518" v="268" actId="26606"/>
          <ac:spMkLst>
            <pc:docMk/>
            <pc:sldMk cId="3404843900" sldId="273"/>
            <ac:spMk id="2" creationId="{E063AAF2-77B8-40C3-BBE7-121BE3AD2AC0}"/>
          </ac:spMkLst>
        </pc:spChg>
        <pc:spChg chg="del">
          <ac:chgData name="Nikolay Savenko" userId="94ae8d46-b62b-4a6d-8121-288643c178dc" providerId="ADAL" clId="{6F5FED0F-41CA-4548-8A34-DE280C2EE299}" dt="2022-03-27T06:32:19.563" v="267"/>
          <ac:spMkLst>
            <pc:docMk/>
            <pc:sldMk cId="3404843900" sldId="273"/>
            <ac:spMk id="3" creationId="{91B9F111-5644-49E5-BC97-8A7182BCEF07}"/>
          </ac:spMkLst>
        </pc:spChg>
        <pc:spChg chg="add">
          <ac:chgData name="Nikolay Savenko" userId="94ae8d46-b62b-4a6d-8121-288643c178dc" providerId="ADAL" clId="{6F5FED0F-41CA-4548-8A34-DE280C2EE299}" dt="2022-03-27T06:32:23.518" v="268" actId="26606"/>
          <ac:spMkLst>
            <pc:docMk/>
            <pc:sldMk cId="3404843900" sldId="273"/>
            <ac:spMk id="71" creationId="{A4AC5506-6312-4701-8D3C-40187889A947}"/>
          </ac:spMkLst>
        </pc:spChg>
        <pc:picChg chg="add mod">
          <ac:chgData name="Nikolay Savenko" userId="94ae8d46-b62b-4a6d-8121-288643c178dc" providerId="ADAL" clId="{6F5FED0F-41CA-4548-8A34-DE280C2EE299}" dt="2022-03-27T06:32:23.518" v="268" actId="26606"/>
          <ac:picMkLst>
            <pc:docMk/>
            <pc:sldMk cId="3404843900" sldId="273"/>
            <ac:picMk id="14338" creationId="{21B53762-3EC5-4F38-9CAB-E9D288772ADE}"/>
          </ac:picMkLst>
        </pc:picChg>
      </pc:sldChg>
      <pc:sldChg chg="addSp delSp modSp new mod setBg">
        <pc:chgData name="Nikolay Savenko" userId="94ae8d46-b62b-4a6d-8121-288643c178dc" providerId="ADAL" clId="{6F5FED0F-41CA-4548-8A34-DE280C2EE299}" dt="2022-03-27T06:33:08.797" v="272" actId="26606"/>
        <pc:sldMkLst>
          <pc:docMk/>
          <pc:sldMk cId="1203977406" sldId="274"/>
        </pc:sldMkLst>
        <pc:spChg chg="mod">
          <ac:chgData name="Nikolay Savenko" userId="94ae8d46-b62b-4a6d-8121-288643c178dc" providerId="ADAL" clId="{6F5FED0F-41CA-4548-8A34-DE280C2EE299}" dt="2022-03-27T06:33:08.797" v="272" actId="26606"/>
          <ac:spMkLst>
            <pc:docMk/>
            <pc:sldMk cId="1203977406" sldId="274"/>
            <ac:spMk id="2" creationId="{FC107CE0-7D74-426E-8475-E6D6EF2E15BE}"/>
          </ac:spMkLst>
        </pc:spChg>
        <pc:spChg chg="del">
          <ac:chgData name="Nikolay Savenko" userId="94ae8d46-b62b-4a6d-8121-288643c178dc" providerId="ADAL" clId="{6F5FED0F-41CA-4548-8A34-DE280C2EE299}" dt="2022-03-27T06:33:04.250" v="271"/>
          <ac:spMkLst>
            <pc:docMk/>
            <pc:sldMk cId="1203977406" sldId="274"/>
            <ac:spMk id="3" creationId="{CC8505C9-1382-46F3-BA7E-80BF485F3438}"/>
          </ac:spMkLst>
        </pc:spChg>
        <pc:spChg chg="add">
          <ac:chgData name="Nikolay Savenko" userId="94ae8d46-b62b-4a6d-8121-288643c178dc" providerId="ADAL" clId="{6F5FED0F-41CA-4548-8A34-DE280C2EE299}" dt="2022-03-27T06:33:08.797" v="272" actId="26606"/>
          <ac:spMkLst>
            <pc:docMk/>
            <pc:sldMk cId="1203977406" sldId="274"/>
            <ac:spMk id="71" creationId="{665DBBEF-238B-476B-96AB-8AAC3224ECEA}"/>
          </ac:spMkLst>
        </pc:spChg>
        <pc:spChg chg="add">
          <ac:chgData name="Nikolay Savenko" userId="94ae8d46-b62b-4a6d-8121-288643c178dc" providerId="ADAL" clId="{6F5FED0F-41CA-4548-8A34-DE280C2EE299}" dt="2022-03-27T06:33:08.797" v="272" actId="26606"/>
          <ac:spMkLst>
            <pc:docMk/>
            <pc:sldMk cId="1203977406" sldId="274"/>
            <ac:spMk id="73" creationId="{3FCFB1DE-0B7E-48CC-BA90-B2AB0889F9D6}"/>
          </ac:spMkLst>
        </pc:spChg>
        <pc:picChg chg="add mod">
          <ac:chgData name="Nikolay Savenko" userId="94ae8d46-b62b-4a6d-8121-288643c178dc" providerId="ADAL" clId="{6F5FED0F-41CA-4548-8A34-DE280C2EE299}" dt="2022-03-27T06:33:08.797" v="272" actId="26606"/>
          <ac:picMkLst>
            <pc:docMk/>
            <pc:sldMk cId="1203977406" sldId="274"/>
            <ac:picMk id="15362" creationId="{346A9C79-7581-4987-9C6D-8F0C849846D8}"/>
          </ac:picMkLst>
        </pc:picChg>
      </pc:sldChg>
      <pc:sldChg chg="addSp delSp modSp new mod setBg">
        <pc:chgData name="Nikolay Savenko" userId="94ae8d46-b62b-4a6d-8121-288643c178dc" providerId="ADAL" clId="{6F5FED0F-41CA-4548-8A34-DE280C2EE299}" dt="2022-03-27T06:33:25.306" v="275" actId="26606"/>
        <pc:sldMkLst>
          <pc:docMk/>
          <pc:sldMk cId="2216583826" sldId="275"/>
        </pc:sldMkLst>
        <pc:spChg chg="del">
          <ac:chgData name="Nikolay Savenko" userId="94ae8d46-b62b-4a6d-8121-288643c178dc" providerId="ADAL" clId="{6F5FED0F-41CA-4548-8A34-DE280C2EE299}" dt="2022-03-27T06:33:25.306" v="275" actId="26606"/>
          <ac:spMkLst>
            <pc:docMk/>
            <pc:sldMk cId="2216583826" sldId="275"/>
            <ac:spMk id="2" creationId="{27C4E6F4-4670-41D1-88EB-665FDDBD3691}"/>
          </ac:spMkLst>
        </pc:spChg>
        <pc:spChg chg="del">
          <ac:chgData name="Nikolay Savenko" userId="94ae8d46-b62b-4a6d-8121-288643c178dc" providerId="ADAL" clId="{6F5FED0F-41CA-4548-8A34-DE280C2EE299}" dt="2022-03-27T06:33:23.042" v="274"/>
          <ac:spMkLst>
            <pc:docMk/>
            <pc:sldMk cId="2216583826" sldId="275"/>
            <ac:spMk id="3" creationId="{9C823CE0-84F4-4B3D-872B-EF3555B41604}"/>
          </ac:spMkLst>
        </pc:spChg>
        <pc:picChg chg="add mod">
          <ac:chgData name="Nikolay Savenko" userId="94ae8d46-b62b-4a6d-8121-288643c178dc" providerId="ADAL" clId="{6F5FED0F-41CA-4548-8A34-DE280C2EE299}" dt="2022-03-27T06:33:25.306" v="275" actId="26606"/>
          <ac:picMkLst>
            <pc:docMk/>
            <pc:sldMk cId="2216583826" sldId="275"/>
            <ac:picMk id="16386" creationId="{869C253E-12F9-4D6C-964F-9235C0B182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914DC-CBBA-4C81-9292-9C548F9A9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A7FF76-7DF2-4DD7-BDE3-A96C46753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9BA8AD-D74E-4CF8-AA6D-00CD4C71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7D92-F55E-4401-BF4D-72F4470E3B1B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DBFA4C-8C39-4D26-9A9A-7A953DAD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5B73B5-B57D-4067-92E5-FEB9D38A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587-8B6D-4EDB-BEB2-66D0C9BB1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83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2A43B-C748-4A51-9644-798D956E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BE3688-C57E-485F-8235-F38CE1D09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32B302-FC69-48B3-B039-E075A33B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7D92-F55E-4401-BF4D-72F4470E3B1B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4EE56A-B5D1-4895-A5F0-1A705C30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43ACC7-E3E9-457F-9AFD-F38285A3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587-8B6D-4EDB-BEB2-66D0C9BB1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96902F-C20B-43DB-9489-D105C41A4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0965E4-CB8B-49C4-8AFC-1AFDE7499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9CEC0-C4D0-47BD-AD77-B5FE462E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7D92-F55E-4401-BF4D-72F4470E3B1B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A3BCF6-C2F7-4AA8-A73F-C23D91A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99E613-2A95-4229-BB3F-61E3FD21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587-8B6D-4EDB-BEB2-66D0C9BB1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46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2BA31-DFE2-4746-9BE2-6E3528D6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CBF58-1871-45EB-B019-85812696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7BAB0B-CA29-4225-B59E-7637AA18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7D92-F55E-4401-BF4D-72F4470E3B1B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51062F-CE21-4A26-81B5-6808D64E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3ABC4-C077-4858-A63A-6EFFC49A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587-8B6D-4EDB-BEB2-66D0C9BB1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0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B86C6-AAC3-4E36-BC04-A32CB951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59FE24-BCFE-481C-91EF-66385E682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A7932B-B1F6-407D-B894-942E33ED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7D92-F55E-4401-BF4D-72F4470E3B1B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17F968-FC16-4B44-9DD6-5CA6D446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3000ED-AC06-474F-9CAB-EDF1BFF0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587-8B6D-4EDB-BEB2-66D0C9BB1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89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3B40E-70AE-421D-8990-73921D46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DE7A19-70CB-4ED2-8B66-C186B2977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9CABD4-A023-4D5E-8623-AFEF90244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7A2798-8D63-426C-9B05-320119FE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7D92-F55E-4401-BF4D-72F4470E3B1B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15C9C1-75AD-42F4-AAB8-B3833B1F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F4E6A8-4461-472E-8ACF-E1018F6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587-8B6D-4EDB-BEB2-66D0C9BB1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26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F544C-8D0C-4611-9DBF-5EE6EF06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4BDB09-E228-4B31-919E-806FFD29E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64A02E-1D3F-4BF8-B1A8-9120949E6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237308-1B2A-4ED7-94F5-F91A72BBA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400CD3-C187-49D6-B9E5-9C35D8628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720001-04D9-461D-9B98-8300EFBF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7D92-F55E-4401-BF4D-72F4470E3B1B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995A67-B653-41BB-8A90-5C02C7E3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F0BB7B-C595-4E20-B49B-36AA56D1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587-8B6D-4EDB-BEB2-66D0C9BB1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5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B022D-1FC9-4B53-8937-AB66E480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F11EA8-225D-4E0F-A74C-240F7273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7D92-F55E-4401-BF4D-72F4470E3B1B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1DD8C3-3465-4014-8045-953B9D74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061366-1308-4C54-AD02-C80881CC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587-8B6D-4EDB-BEB2-66D0C9BB1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01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A7F992-0079-423C-A285-E2176239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7D92-F55E-4401-BF4D-72F4470E3B1B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76A69A-F08B-4270-9FD4-A713A208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F23485-85A4-4D5E-9B26-F9EA56DA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587-8B6D-4EDB-BEB2-66D0C9BB1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69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96542-DCDA-448E-B025-08D8834F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7E5F4-BAEA-41A4-BD8B-38D6F8F05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ADE49E-0A9C-4D61-A487-150543568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B6CE34-F09A-4B34-8A45-FD85D0AE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7D92-F55E-4401-BF4D-72F4470E3B1B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F25F9B-D580-4887-8ACC-E8BBF405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3E53EF-5E68-4985-B29F-C6594862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587-8B6D-4EDB-BEB2-66D0C9BB1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66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5741A-B20F-407D-97DF-B293CB43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1EFFCB5-40D5-4F6D-8829-685D0B6C9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447F86-64B6-4743-8E5B-219EC9FC7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CDE391-DC5A-4F96-A97C-990E12F3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7D92-F55E-4401-BF4D-72F4470E3B1B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0956E0-0451-47A8-AA4F-B5868468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816662-4580-43B6-9239-3A92AEE0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F587-8B6D-4EDB-BEB2-66D0C9BB1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9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23162-38EC-4085-A947-73C43F80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A7C7B4-4E7C-42D3-A0AF-1A73FC2CA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742415-84DF-4BB3-952D-1144162C5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C7D92-F55E-4401-BF4D-72F4470E3B1B}" type="datetimeFigureOut">
              <a:rPr lang="ru-RU" smtClean="0"/>
              <a:t>27.03.2022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255DB7-A3E5-43B8-A704-CC39808C9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753085-122C-4B21-BC3C-8AE0FFA16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F587-8B6D-4EDB-BEB2-66D0C9BB1E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39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5C1D9-663E-4D12-87C2-461A143A0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ru-RU" sz="7200"/>
              <a:t>Виртуальные машины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53D453-2D69-4C4F-A4BE-C6079B1C1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ru-RU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0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3CEBB-C88E-4840-88CB-D9C9928D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Сеть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Виртуальные сети и виртуальные машины в Azure | Microsoft Docs">
            <a:extLst>
              <a:ext uri="{FF2B5EF4-FFF2-40B4-BE49-F238E27FC236}">
                <a16:creationId xmlns:a16="http://schemas.microsoft.com/office/drawing/2014/main" id="{4ABA9E15-D0AA-42E6-BEA3-952D63EBA5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6137" y="2426818"/>
            <a:ext cx="2426776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 descr="Connect Azure App Service to virtual network - arminreiter.com">
            <a:extLst>
              <a:ext uri="{FF2B5EF4-FFF2-40B4-BE49-F238E27FC236}">
                <a16:creationId xmlns:a16="http://schemas.microsoft.com/office/drawing/2014/main" id="{C3DB1D44-CDF3-412F-93CC-5209B8220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672923"/>
            <a:ext cx="5455917" cy="35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55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20" name="Picture 4" descr="MacinCloud - RDP">
            <a:extLst>
              <a:ext uri="{FF2B5EF4-FFF2-40B4-BE49-F238E27FC236}">
                <a16:creationId xmlns:a16="http://schemas.microsoft.com/office/drawing/2014/main" id="{4338DF4A-650E-4D47-8050-CAFF19C9C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3003550"/>
            <a:ext cx="5543550" cy="2738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Подключение удаленному компьютеру Azure Active Directory компьютера  (Windows) - Windows Client Management | Microsoft Docs">
            <a:extLst>
              <a:ext uri="{FF2B5EF4-FFF2-40B4-BE49-F238E27FC236}">
                <a16:creationId xmlns:a16="http://schemas.microsoft.com/office/drawing/2014/main" id="{9433FD8B-1274-4B9B-9806-57A263A05D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7688" y="3003550"/>
            <a:ext cx="4452938" cy="2738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57271-7E78-460B-B42E-65D0D40D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RDP</a:t>
            </a:r>
          </a:p>
        </p:txBody>
      </p:sp>
    </p:spTree>
    <p:extLst>
      <p:ext uri="{BB962C8B-B14F-4D97-AF65-F5344CB8AC3E}">
        <p14:creationId xmlns:p14="http://schemas.microsoft.com/office/powerpoint/2010/main" val="225942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EDD5C-05A0-4FE2-854D-289581D4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.</a:t>
            </a:r>
            <a:r>
              <a:rPr lang="en-US" sz="3600" dirty="0" err="1"/>
              <a:t>rdp</a:t>
            </a:r>
            <a:endParaRPr lang="en-US" sz="36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4" name="Picture 4" descr="Настройка Windows Remote Desktop в командной строке">
            <a:extLst>
              <a:ext uri="{FF2B5EF4-FFF2-40B4-BE49-F238E27FC236}">
                <a16:creationId xmlns:a16="http://schemas.microsoft.com/office/drawing/2014/main" id="{7E5C2A4C-F6B6-4C3E-A841-3B3821ACAD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4518" y="2091095"/>
            <a:ext cx="2500616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RDP File Extension | Associated Programs | Free Online Tools - FileProInfo">
            <a:extLst>
              <a:ext uri="{FF2B5EF4-FFF2-40B4-BE49-F238E27FC236}">
                <a16:creationId xmlns:a16="http://schemas.microsoft.com/office/drawing/2014/main" id="{1CEF98C9-D708-45B7-B233-E45C4175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0876" y="2086081"/>
            <a:ext cx="387260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0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58F4A-C43B-460C-A791-38DEC7B0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Spot Instance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88FFE64-0513-452B-A787-4ACCFF4759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926" y="2091095"/>
            <a:ext cx="4977799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30D86B27-5CB4-434C-9ABD-4E9775274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408" y="2457899"/>
            <a:ext cx="5431536" cy="346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3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F9018-756E-4276-BC0A-2D14DA1D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Политики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вытеснения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3E1595-942B-44C4-8F89-AACB95D2F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8573" y="640080"/>
            <a:ext cx="424606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68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0546-4233-41E6-9E20-15C34FA5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Scalable Sets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12292" name="Picture 4" descr="What is VMSS (Virtual Machine Scale Set) In Microsoft Azure">
            <a:extLst>
              <a:ext uri="{FF2B5EF4-FFF2-40B4-BE49-F238E27FC236}">
                <a16:creationId xmlns:a16="http://schemas.microsoft.com/office/drawing/2014/main" id="{79BFB519-624C-4A79-A8CE-F627BE90D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572" y="2447791"/>
            <a:ext cx="5596128" cy="347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Az104 — Azure Scale Sets - Setumo Raphela - Medium">
            <a:extLst>
              <a:ext uri="{FF2B5EF4-FFF2-40B4-BE49-F238E27FC236}">
                <a16:creationId xmlns:a16="http://schemas.microsoft.com/office/drawing/2014/main" id="{D6596948-B143-464E-9991-30019BDA09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0302" y="2473926"/>
            <a:ext cx="5596128" cy="342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52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76DDD-7E86-4B99-A2B4-98C2B5DA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Azure SQL</a:t>
            </a:r>
            <a:endParaRPr lang="ru-RU" sz="36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314" name="Picture 2" descr="How to move an Azure SQL Database to a different Azure SQL server the easy  way">
            <a:extLst>
              <a:ext uri="{FF2B5EF4-FFF2-40B4-BE49-F238E27FC236}">
                <a16:creationId xmlns:a16="http://schemas.microsoft.com/office/drawing/2014/main" id="{055481D1-E12F-4E8B-B4D3-B32223D7C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768" y="2067545"/>
            <a:ext cx="6702552" cy="38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8" name="Content Placeholder 13317">
            <a:extLst>
              <a:ext uri="{FF2B5EF4-FFF2-40B4-BE49-F238E27FC236}">
                <a16:creationId xmlns:a16="http://schemas.microsoft.com/office/drawing/2014/main" id="{FC3BCD29-AC80-8BD0-2D7D-0A7187E2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5651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D67D4-2BC2-4A1F-BD4B-08EA1A41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ru-RU" sz="5400"/>
              <a:t>Преимущества</a:t>
            </a:r>
          </a:p>
        </p:txBody>
      </p:sp>
      <p:pic>
        <p:nvPicPr>
          <p:cNvPr id="27" name="Picture 4" descr="Человек с жестами">
            <a:extLst>
              <a:ext uri="{FF2B5EF4-FFF2-40B4-BE49-F238E27FC236}">
                <a16:creationId xmlns:a16="http://schemas.microsoft.com/office/drawing/2014/main" id="{B9D66FFF-9BC4-4964-1805-4EBB10C62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74" r="33495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246A895D-3D41-4E8A-8688-46292488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200" b="1"/>
              <a:t>Удобство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b="1"/>
              <a:t>Стоимость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b="1"/>
              <a:t>Масштабирование</a:t>
            </a:r>
            <a:endParaRPr lang="ru-RU" sz="2200"/>
          </a:p>
          <a:p>
            <a:pPr>
              <a:buFont typeface="Arial" panose="020B0604020202020204" pitchFamily="34" charset="0"/>
              <a:buChar char="•"/>
            </a:pPr>
            <a:r>
              <a:rPr lang="ru-RU" sz="2200" b="1"/>
              <a:t>Безопасность</a:t>
            </a: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1736133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3AAF2-77B8-40C3-BBE7-121BE3AD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DTU или виртуальные ядра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1B53762-3EC5-4F38-9CAB-E9D288772A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3032" y="1675227"/>
            <a:ext cx="802593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43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07CE0-7D74-426E-8475-E6D6EF2E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Cosmos DB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Understanding Autopilot Mode in Azure Cosmos DB | by Will Velida | Towards  Data Science">
            <a:extLst>
              <a:ext uri="{FF2B5EF4-FFF2-40B4-BE49-F238E27FC236}">
                <a16:creationId xmlns:a16="http://schemas.microsoft.com/office/drawing/2014/main" id="{346A9C79-7581-4987-9C6D-8F0C849846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60717"/>
            <a:ext cx="7214616" cy="450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97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73897-476B-49D5-BD0B-08319434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Classic VM</a:t>
            </a:r>
          </a:p>
        </p:txBody>
      </p:sp>
      <p:pic>
        <p:nvPicPr>
          <p:cNvPr id="1026" name="Picture 2" descr="Best free virtual machine software for Windows 10 and 11 in 2022 | Windows  Central">
            <a:extLst>
              <a:ext uri="{FF2B5EF4-FFF2-40B4-BE49-F238E27FC236}">
                <a16:creationId xmlns:a16="http://schemas.microsoft.com/office/drawing/2014/main" id="{28BB9D49-3C0D-4895-9DD9-317E35938D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0397" y="1675227"/>
            <a:ext cx="849120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876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869C253E-12F9-4D6C-964F-9235C0B182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814" y="643466"/>
            <a:ext cx="10870372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58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4133E-E108-48C8-8264-35870AD2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Hyper-V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Microsoft HyperV: Virtualisation | NEC">
            <a:extLst>
              <a:ext uri="{FF2B5EF4-FFF2-40B4-BE49-F238E27FC236}">
                <a16:creationId xmlns:a16="http://schemas.microsoft.com/office/drawing/2014/main" id="{643422E9-A853-4FD9-9358-CA214ED2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3305225"/>
            <a:ext cx="5455917" cy="224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B7D665-7ACF-4F3C-A3DB-56B94C7F9B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3481763"/>
            <a:ext cx="5455917" cy="188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36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1B03E-1B0B-47EE-97E7-8F1C864E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VM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zure Virtual Machines - Visual Studio Marketplace">
            <a:extLst>
              <a:ext uri="{FF2B5EF4-FFF2-40B4-BE49-F238E27FC236}">
                <a16:creationId xmlns:a16="http://schemas.microsoft.com/office/drawing/2014/main" id="{573ACEF4-CD25-41CE-9BF6-A9A3C25331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640080"/>
            <a:ext cx="5550408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7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1510B-CA66-4B54-A8A6-8BE60670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Ресурсы</a:t>
            </a:r>
          </a:p>
        </p:txBody>
      </p:sp>
      <p:pic>
        <p:nvPicPr>
          <p:cNvPr id="4098" name="Picture 2" descr="Windows VM in Azure">
            <a:extLst>
              <a:ext uri="{FF2B5EF4-FFF2-40B4-BE49-F238E27FC236}">
                <a16:creationId xmlns:a16="http://schemas.microsoft.com/office/drawing/2014/main" id="{9ED67CE3-9765-49A5-A276-13EEDB1CCB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8540" y="1675227"/>
            <a:ext cx="6974920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34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7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6BCCB-2D31-4F28-A8DC-F6883C67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Выбор образа виртуальной машины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6" name="Picture 6" descr="Beginner Geek: How to Create and Use Virtual Machines">
            <a:extLst>
              <a:ext uri="{FF2B5EF4-FFF2-40B4-BE49-F238E27FC236}">
                <a16:creationId xmlns:a16="http://schemas.microsoft.com/office/drawing/2014/main" id="{B168309D-7F0A-4E90-BFB8-766C444582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5514" y="1675227"/>
            <a:ext cx="950097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40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C7CC4-E147-4418-9208-2ACA9791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ru-RU" sz="3000" b="1">
                <a:solidFill>
                  <a:srgbClr val="FFFFFF"/>
                </a:solidFill>
                <a:effectLst/>
              </a:rPr>
              <a:t>Определение размера виртуальной машины</a:t>
            </a:r>
            <a:endParaRPr lang="ru-RU" sz="30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2CD081-2449-092F-16CF-B62748FB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A0E3CE-2EEB-4D66-9FEC-FE1C551D9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986" y="952500"/>
            <a:ext cx="5749955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7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C94E2-A290-41F3-9AF1-B9E3C545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Хранение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Azure Disk Storage, Types of Disk,Disks backup, - W3cschoool.COM">
            <a:extLst>
              <a:ext uri="{FF2B5EF4-FFF2-40B4-BE49-F238E27FC236}">
                <a16:creationId xmlns:a16="http://schemas.microsoft.com/office/drawing/2014/main" id="{B4A550AA-6003-4573-955E-E4F0CCD099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7297" y="1675227"/>
            <a:ext cx="813740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09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FB126-1542-4287-86DA-6858FA6F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Неуправляемые и управляемые диски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Azure Managed Disk - YouTube">
            <a:extLst>
              <a:ext uri="{FF2B5EF4-FFF2-40B4-BE49-F238E27FC236}">
                <a16:creationId xmlns:a16="http://schemas.microsoft.com/office/drawing/2014/main" id="{ED91A88E-9C87-47B8-BBC3-852CC1A3D2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86173"/>
            <a:ext cx="7214616" cy="405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700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44</Words>
  <Application>Microsoft Office PowerPoint</Application>
  <PresentationFormat>Широкоэкранный</PresentationFormat>
  <Paragraphs>23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Calibri</vt:lpstr>
      <vt:lpstr>Calibri Light</vt:lpstr>
      <vt:lpstr>Тема Office</vt:lpstr>
      <vt:lpstr>Виртуальные машины</vt:lpstr>
      <vt:lpstr>Classic VM</vt:lpstr>
      <vt:lpstr>Hyper-V</vt:lpstr>
      <vt:lpstr>Azure VM</vt:lpstr>
      <vt:lpstr>Ресурсы</vt:lpstr>
      <vt:lpstr>Выбор образа виртуальной машины</vt:lpstr>
      <vt:lpstr>Определение размера виртуальной машины</vt:lpstr>
      <vt:lpstr>Хранение</vt:lpstr>
      <vt:lpstr>Неуправляемые и управляемые диски</vt:lpstr>
      <vt:lpstr>Сеть</vt:lpstr>
      <vt:lpstr>RDP</vt:lpstr>
      <vt:lpstr>.rdp</vt:lpstr>
      <vt:lpstr>Spot Instance</vt:lpstr>
      <vt:lpstr>Политики вытеснения</vt:lpstr>
      <vt:lpstr>Scalable Sets</vt:lpstr>
      <vt:lpstr>Azure SQL</vt:lpstr>
      <vt:lpstr>Преимущества</vt:lpstr>
      <vt:lpstr>DTU или виртуальные ядра</vt:lpstr>
      <vt:lpstr>Cosmos DB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Виртуальные машины</dc:title>
  <dc:creator>Николай Савенко</dc:creator>
  <cp:lastModifiedBy>Николай Савенко</cp:lastModifiedBy>
  <cp:revision>1</cp:revision>
  <dcterms:created xsi:type="dcterms:W3CDTF">2022-03-27T06:04:30Z</dcterms:created>
  <dcterms:modified xsi:type="dcterms:W3CDTF">2022-03-27T06:33:31Z</dcterms:modified>
</cp:coreProperties>
</file>