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7F477-96A3-40E1-85FA-AC12D136774C}" v="12" dt="2022-02-17T09:41:0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венко Николай Сергеевич" userId="94ae8d46-b62b-4a6d-8121-288643c178dc" providerId="ADAL" clId="{3CB7F477-96A3-40E1-85FA-AC12D136774C}"/>
    <pc:docChg chg="undo custSel addSld modSld addMainMaster delMainMaster">
      <pc:chgData name="Савенко Николай Сергеевич" userId="94ae8d46-b62b-4a6d-8121-288643c178dc" providerId="ADAL" clId="{3CB7F477-96A3-40E1-85FA-AC12D136774C}" dt="2022-02-17T09:44:59.108" v="571"/>
      <pc:docMkLst>
        <pc:docMk/>
      </pc:docMkLst>
      <pc:sldChg chg="addSp modSp new mod setBg modClrScheme chgLayout">
        <pc:chgData name="Савенко Николай Сергеевич" userId="94ae8d46-b62b-4a6d-8121-288643c178dc" providerId="ADAL" clId="{3CB7F477-96A3-40E1-85FA-AC12D136774C}" dt="2022-02-17T09:15:53.219" v="48" actId="20577"/>
        <pc:sldMkLst>
          <pc:docMk/>
          <pc:sldMk cId="371407069" sldId="256"/>
        </pc:sldMkLst>
        <pc:spChg chg="mod">
          <ac:chgData name="Савенко Николай Сергеевич" userId="94ae8d46-b62b-4a6d-8121-288643c178dc" providerId="ADAL" clId="{3CB7F477-96A3-40E1-85FA-AC12D136774C}" dt="2022-02-17T09:15:53.219" v="48" actId="20577"/>
          <ac:spMkLst>
            <pc:docMk/>
            <pc:sldMk cId="371407069" sldId="256"/>
            <ac:spMk id="2" creationId="{117F4199-89CA-44A4-8C83-3B6CC88808AE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15:15.049" v="1" actId="26606"/>
          <ac:spMkLst>
            <pc:docMk/>
            <pc:sldMk cId="371407069" sldId="256"/>
            <ac:spMk id="3" creationId="{8C103CBF-200F-4DF3-A6F5-8969A43884A1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15:15.049" v="1" actId="26606"/>
          <ac:spMkLst>
            <pc:docMk/>
            <pc:sldMk cId="371407069" sldId="256"/>
            <ac:spMk id="9" creationId="{37FDDF72-DE39-4F99-A3C1-DD9D7815D7DB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15:15.049" v="1" actId="26606"/>
          <ac:spMkLst>
            <pc:docMk/>
            <pc:sldMk cId="371407069" sldId="256"/>
            <ac:spMk id="11" creationId="{5E4ECE80-3AD1-450C-B62A-98788F193948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15:15.049" v="1" actId="26606"/>
          <ac:spMkLst>
            <pc:docMk/>
            <pc:sldMk cId="371407069" sldId="256"/>
            <ac:spMk id="13" creationId="{C4056FD6-9767-4B1A-ACC2-9883F6A5B86D}"/>
          </ac:spMkLst>
        </pc:spChg>
        <pc:picChg chg="add">
          <ac:chgData name="Савенко Николай Сергеевич" userId="94ae8d46-b62b-4a6d-8121-288643c178dc" providerId="ADAL" clId="{3CB7F477-96A3-40E1-85FA-AC12D136774C}" dt="2022-02-17T09:15:15.049" v="1" actId="26606"/>
          <ac:picMkLst>
            <pc:docMk/>
            <pc:sldMk cId="371407069" sldId="256"/>
            <ac:picMk id="4" creationId="{A41C1A43-96DA-4BF9-8A41-BC1552268A65}"/>
          </ac:picMkLst>
        </pc:picChg>
      </pc:sldChg>
      <pc:sldChg chg="addSp modSp new mod setBg">
        <pc:chgData name="Савенко Николай Сергеевич" userId="94ae8d46-b62b-4a6d-8121-288643c178dc" providerId="ADAL" clId="{3CB7F477-96A3-40E1-85FA-AC12D136774C}" dt="2022-02-17T09:18:08.133" v="71" actId="26606"/>
        <pc:sldMkLst>
          <pc:docMk/>
          <pc:sldMk cId="2726113550" sldId="257"/>
        </pc:sldMkLst>
        <pc:spChg chg="mod">
          <ac:chgData name="Савенко Николай Сергеевич" userId="94ae8d46-b62b-4a6d-8121-288643c178dc" providerId="ADAL" clId="{3CB7F477-96A3-40E1-85FA-AC12D136774C}" dt="2022-02-17T09:18:08.133" v="71" actId="26606"/>
          <ac:spMkLst>
            <pc:docMk/>
            <pc:sldMk cId="2726113550" sldId="257"/>
            <ac:spMk id="2" creationId="{BB3ECB28-A758-4D74-8414-BD65E16030BC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18:08.133" v="71" actId="26606"/>
          <ac:spMkLst>
            <pc:docMk/>
            <pc:sldMk cId="2726113550" sldId="257"/>
            <ac:spMk id="3" creationId="{D84F7500-8FE5-47AC-8158-CA0097D43103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18:08.133" v="71" actId="26606"/>
          <ac:spMkLst>
            <pc:docMk/>
            <pc:sldMk cId="2726113550" sldId="257"/>
            <ac:spMk id="71" creationId="{26B0FCFA-8A2E-4F10-87BD-34565BD7C39F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18:08.133" v="71" actId="26606"/>
          <ac:spMkLst>
            <pc:docMk/>
            <pc:sldMk cId="2726113550" sldId="257"/>
            <ac:spMk id="73" creationId="{32DA72A5-2775-4FE6-9A97-1C8DEE0E06C2}"/>
          </ac:spMkLst>
        </pc:spChg>
        <pc:picChg chg="add">
          <ac:chgData name="Савенко Николай Сергеевич" userId="94ae8d46-b62b-4a6d-8121-288643c178dc" providerId="ADAL" clId="{3CB7F477-96A3-40E1-85FA-AC12D136774C}" dt="2022-02-17T09:18:08.133" v="71" actId="26606"/>
          <ac:picMkLst>
            <pc:docMk/>
            <pc:sldMk cId="2726113550" sldId="257"/>
            <ac:picMk id="75" creationId="{1B904E70-C32C-4D17-A3F8-E9179288956E}"/>
          </ac:picMkLst>
        </pc:picChg>
        <pc:picChg chg="add">
          <ac:chgData name="Савенко Николай Сергеевич" userId="94ae8d46-b62b-4a6d-8121-288643c178dc" providerId="ADAL" clId="{3CB7F477-96A3-40E1-85FA-AC12D136774C}" dt="2022-02-17T09:18:08.133" v="71" actId="26606"/>
          <ac:picMkLst>
            <pc:docMk/>
            <pc:sldMk cId="2726113550" sldId="257"/>
            <ac:picMk id="77" creationId="{D732B43B-AEE0-4B1A-93E5-EDA309A23FDA}"/>
          </ac:picMkLst>
        </pc:picChg>
        <pc:picChg chg="add mod">
          <ac:chgData name="Савенко Николай Сергеевич" userId="94ae8d46-b62b-4a6d-8121-288643c178dc" providerId="ADAL" clId="{3CB7F477-96A3-40E1-85FA-AC12D136774C}" dt="2022-02-17T09:18:08.133" v="71" actId="26606"/>
          <ac:picMkLst>
            <pc:docMk/>
            <pc:sldMk cId="2726113550" sldId="257"/>
            <ac:picMk id="1026" creationId="{20282953-7C27-4EBA-A32D-B43370C70D3F}"/>
          </ac:picMkLst>
        </pc:picChg>
      </pc:sldChg>
      <pc:sldChg chg="addSp delSp modSp new mod setBg">
        <pc:chgData name="Савенко Николай Сергеевич" userId="94ae8d46-b62b-4a6d-8121-288643c178dc" providerId="ADAL" clId="{3CB7F477-96A3-40E1-85FA-AC12D136774C}" dt="2022-02-17T09:26:42.581" v="134" actId="12"/>
        <pc:sldMkLst>
          <pc:docMk/>
          <pc:sldMk cId="454029029" sldId="258"/>
        </pc:sldMkLst>
        <pc:spChg chg="mod">
          <ac:chgData name="Савенко Николай Сергеевич" userId="94ae8d46-b62b-4a6d-8121-288643c178dc" providerId="ADAL" clId="{3CB7F477-96A3-40E1-85FA-AC12D136774C}" dt="2022-02-17T09:26:09.265" v="111" actId="26606"/>
          <ac:spMkLst>
            <pc:docMk/>
            <pc:sldMk cId="454029029" sldId="258"/>
            <ac:spMk id="2" creationId="{D9C1B5EB-D55D-4981-9D34-C0A0CE2AB30E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26:42.581" v="134" actId="12"/>
          <ac:spMkLst>
            <pc:docMk/>
            <pc:sldMk cId="454029029" sldId="258"/>
            <ac:spMk id="3" creationId="{2589BBD9-43D8-45C7-A4A1-6819A811EF4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4.687" v="108" actId="26606"/>
          <ac:spMkLst>
            <pc:docMk/>
            <pc:sldMk cId="454029029" sldId="258"/>
            <ac:spMk id="8" creationId="{26B0FCFA-8A2E-4F10-87BD-34565BD7C39F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4.687" v="108" actId="26606"/>
          <ac:spMkLst>
            <pc:docMk/>
            <pc:sldMk cId="454029029" sldId="258"/>
            <ac:spMk id="10" creationId="{32DA72A5-2775-4FE6-9A97-1C8DEE0E06C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9.254" v="110" actId="26606"/>
          <ac:spMkLst>
            <pc:docMk/>
            <pc:sldMk cId="454029029" sldId="258"/>
            <ac:spMk id="16" creationId="{027CAEDE-D92D-4745-8749-71019415A79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9.254" v="110" actId="26606"/>
          <ac:spMkLst>
            <pc:docMk/>
            <pc:sldMk cId="454029029" sldId="258"/>
            <ac:spMk id="17" creationId="{0BABF38A-8A0D-492E-BD20-6CF4D46B50BD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9.254" v="110" actId="26606"/>
          <ac:spMkLst>
            <pc:docMk/>
            <pc:sldMk cId="454029029" sldId="258"/>
            <ac:spMk id="18" creationId="{00C96CB6-3880-40E6-A4BF-F64E7D1E429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9.254" v="110" actId="26606"/>
          <ac:spMkLst>
            <pc:docMk/>
            <pc:sldMk cId="454029029" sldId="258"/>
            <ac:spMk id="20" creationId="{8651CFA9-6065-4243-AC48-858E359780B1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6:09.254" v="110" actId="26606"/>
          <ac:spMkLst>
            <pc:docMk/>
            <pc:sldMk cId="454029029" sldId="258"/>
            <ac:spMk id="21" creationId="{37962AE0-6A1C-4B76-9D52-10E5E6D7D3BB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6:09.265" v="111" actId="26606"/>
          <ac:spMkLst>
            <pc:docMk/>
            <pc:sldMk cId="454029029" sldId="258"/>
            <ac:spMk id="23" creationId="{26B0FCFA-8A2E-4F10-87BD-34565BD7C39F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6:09.265" v="111" actId="26606"/>
          <ac:spMkLst>
            <pc:docMk/>
            <pc:sldMk cId="454029029" sldId="258"/>
            <ac:spMk id="24" creationId="{32DA72A5-2775-4FE6-9A97-1C8DEE0E06C2}"/>
          </ac:spMkLst>
        </pc:spChg>
        <pc:picChg chg="add del">
          <ac:chgData name="Савенко Николай Сергеевич" userId="94ae8d46-b62b-4a6d-8121-288643c178dc" providerId="ADAL" clId="{3CB7F477-96A3-40E1-85FA-AC12D136774C}" dt="2022-02-17T09:26:04.687" v="108" actId="26606"/>
          <ac:picMkLst>
            <pc:docMk/>
            <pc:sldMk cId="454029029" sldId="258"/>
            <ac:picMk id="12" creationId="{28966E53-3C41-4F5A-A432-755BFE5D7567}"/>
          </ac:picMkLst>
        </pc:picChg>
        <pc:picChg chg="add del">
          <ac:chgData name="Савенко Николай Сергеевич" userId="94ae8d46-b62b-4a6d-8121-288643c178dc" providerId="ADAL" clId="{3CB7F477-96A3-40E1-85FA-AC12D136774C}" dt="2022-02-17T09:26:04.687" v="108" actId="26606"/>
          <ac:picMkLst>
            <pc:docMk/>
            <pc:sldMk cId="454029029" sldId="258"/>
            <ac:picMk id="14" creationId="{D47F75BB-A3CB-4161-B316-A2A9C88F72D2}"/>
          </ac:picMkLst>
        </pc:picChg>
        <pc:picChg chg="add del">
          <ac:chgData name="Савенко Николай Сергеевич" userId="94ae8d46-b62b-4a6d-8121-288643c178dc" providerId="ADAL" clId="{3CB7F477-96A3-40E1-85FA-AC12D136774C}" dt="2022-02-17T09:26:09.254" v="110" actId="26606"/>
          <ac:picMkLst>
            <pc:docMk/>
            <pc:sldMk cId="454029029" sldId="258"/>
            <ac:picMk id="19" creationId="{1CB7E8AE-A3AC-4BB7-A5C6-F00EC697B265}"/>
          </ac:picMkLst>
        </pc:picChg>
        <pc:picChg chg="add">
          <ac:chgData name="Савенко Николай Сергеевич" userId="94ae8d46-b62b-4a6d-8121-288643c178dc" providerId="ADAL" clId="{3CB7F477-96A3-40E1-85FA-AC12D136774C}" dt="2022-02-17T09:26:09.265" v="111" actId="26606"/>
          <ac:picMkLst>
            <pc:docMk/>
            <pc:sldMk cId="454029029" sldId="258"/>
            <ac:picMk id="25" creationId="{28966E53-3C41-4F5A-A432-755BFE5D7567}"/>
          </ac:picMkLst>
        </pc:picChg>
        <pc:picChg chg="add">
          <ac:chgData name="Савенко Николай Сергеевич" userId="94ae8d46-b62b-4a6d-8121-288643c178dc" providerId="ADAL" clId="{3CB7F477-96A3-40E1-85FA-AC12D136774C}" dt="2022-02-17T09:26:09.265" v="111" actId="26606"/>
          <ac:picMkLst>
            <pc:docMk/>
            <pc:sldMk cId="454029029" sldId="258"/>
            <ac:picMk id="26" creationId="{D47F75BB-A3CB-4161-B316-A2A9C88F72D2}"/>
          </ac:picMkLst>
        </pc:picChg>
      </pc:sldChg>
      <pc:sldChg chg="addSp modSp new mod setBg">
        <pc:chgData name="Савенко Николай Сергеевич" userId="94ae8d46-b62b-4a6d-8121-288643c178dc" providerId="ADAL" clId="{3CB7F477-96A3-40E1-85FA-AC12D136774C}" dt="2022-02-17T09:27:12.647" v="140" actId="26606"/>
        <pc:sldMkLst>
          <pc:docMk/>
          <pc:sldMk cId="1449584210" sldId="259"/>
        </pc:sldMkLst>
        <pc:spChg chg="mod">
          <ac:chgData name="Савенко Николай Сергеевич" userId="94ae8d46-b62b-4a6d-8121-288643c178dc" providerId="ADAL" clId="{3CB7F477-96A3-40E1-85FA-AC12D136774C}" dt="2022-02-17T09:27:12.647" v="140" actId="26606"/>
          <ac:spMkLst>
            <pc:docMk/>
            <pc:sldMk cId="1449584210" sldId="259"/>
            <ac:spMk id="2" creationId="{82C5A733-28BC-4307-A9DA-895294312AA9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27:12.647" v="140" actId="26606"/>
          <ac:spMkLst>
            <pc:docMk/>
            <pc:sldMk cId="1449584210" sldId="259"/>
            <ac:spMk id="3" creationId="{74E1BF2F-E2EC-4248-A2ED-2CEF45E33BCF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7:12.647" v="140" actId="26606"/>
          <ac:spMkLst>
            <pc:docMk/>
            <pc:sldMk cId="1449584210" sldId="259"/>
            <ac:spMk id="8" creationId="{26B0FCFA-8A2E-4F10-87BD-34565BD7C39F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7:12.647" v="140" actId="26606"/>
          <ac:spMkLst>
            <pc:docMk/>
            <pc:sldMk cId="1449584210" sldId="259"/>
            <ac:spMk id="10" creationId="{32DA72A5-2775-4FE6-9A97-1C8DEE0E06C2}"/>
          </ac:spMkLst>
        </pc:spChg>
        <pc:picChg chg="add">
          <ac:chgData name="Савенко Николай Сергеевич" userId="94ae8d46-b62b-4a6d-8121-288643c178dc" providerId="ADAL" clId="{3CB7F477-96A3-40E1-85FA-AC12D136774C}" dt="2022-02-17T09:27:12.647" v="140" actId="26606"/>
          <ac:picMkLst>
            <pc:docMk/>
            <pc:sldMk cId="1449584210" sldId="259"/>
            <ac:picMk id="12" creationId="{28966E53-3C41-4F5A-A432-755BFE5D7567}"/>
          </ac:picMkLst>
        </pc:picChg>
        <pc:picChg chg="add">
          <ac:chgData name="Савенко Николай Сергеевич" userId="94ae8d46-b62b-4a6d-8121-288643c178dc" providerId="ADAL" clId="{3CB7F477-96A3-40E1-85FA-AC12D136774C}" dt="2022-02-17T09:27:12.647" v="140" actId="26606"/>
          <ac:picMkLst>
            <pc:docMk/>
            <pc:sldMk cId="1449584210" sldId="259"/>
            <ac:picMk id="14" creationId="{D47F75BB-A3CB-4161-B316-A2A9C88F72D2}"/>
          </ac:picMkLst>
        </pc:picChg>
      </pc:sldChg>
      <pc:sldChg chg="addSp delSp modSp new mod setBg">
        <pc:chgData name="Савенко Николай Сергеевич" userId="94ae8d46-b62b-4a6d-8121-288643c178dc" providerId="ADAL" clId="{3CB7F477-96A3-40E1-85FA-AC12D136774C}" dt="2022-02-17T09:29:54.622" v="150" actId="26606"/>
        <pc:sldMkLst>
          <pc:docMk/>
          <pc:sldMk cId="2108944249" sldId="260"/>
        </pc:sldMkLst>
        <pc:spChg chg="mod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2" creationId="{4B968FF2-380A-4CAC-BD5C-310CEF165375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3" creationId="{30122DA4-45AF-44D2-9BEF-036A5C5CDB06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71" creationId="{297F7562-DBE2-4729-835D-1486BBB4373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73" creationId="{DCE0245F-7D4D-413E-940B-1D9D9A171161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75" creationId="{19B97BE4-8A98-49F3-8669-EAAF6D4331D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77" creationId="{AA090277-9074-44AA-8A49-453BF2C45733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137" creationId="{F1174801-1395-44C5-9B00-CCAC45C056E7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29:54.622" v="150" actId="26606"/>
          <ac:spMkLst>
            <pc:docMk/>
            <pc:sldMk cId="2108944249" sldId="260"/>
            <ac:spMk id="139" creationId="{32EBE56B-DFF0-4948-83B7-D40B66737120}"/>
          </ac:spMkLst>
        </pc:spChg>
        <pc:picChg chg="add">
          <ac:chgData name="Савенко Николай Сергеевич" userId="94ae8d46-b62b-4a6d-8121-288643c178dc" providerId="ADAL" clId="{3CB7F477-96A3-40E1-85FA-AC12D136774C}" dt="2022-02-17T09:29:54.622" v="150" actId="26606"/>
          <ac:picMkLst>
            <pc:docMk/>
            <pc:sldMk cId="2108944249" sldId="260"/>
            <ac:picMk id="141" creationId="{0A80FB64-DCE9-4522-B219-46AD36DB5532}"/>
          </ac:picMkLst>
        </pc:picChg>
        <pc:picChg chg="add">
          <ac:chgData name="Савенко Николай Сергеевич" userId="94ae8d46-b62b-4a6d-8121-288643c178dc" providerId="ADAL" clId="{3CB7F477-96A3-40E1-85FA-AC12D136774C}" dt="2022-02-17T09:29:54.622" v="150" actId="26606"/>
          <ac:picMkLst>
            <pc:docMk/>
            <pc:sldMk cId="2108944249" sldId="260"/>
            <ac:picMk id="143" creationId="{0504D9BB-C5B4-4DB5-9217-B4CDBBE19775}"/>
          </ac:picMkLst>
        </pc:picChg>
        <pc:picChg chg="add mod">
          <ac:chgData name="Савенко Николай Сергеевич" userId="94ae8d46-b62b-4a6d-8121-288643c178dc" providerId="ADAL" clId="{3CB7F477-96A3-40E1-85FA-AC12D136774C}" dt="2022-02-17T09:29:54.622" v="150" actId="26606"/>
          <ac:picMkLst>
            <pc:docMk/>
            <pc:sldMk cId="2108944249" sldId="260"/>
            <ac:picMk id="2050" creationId="{9DB8E473-49E6-4833-921A-A4072817D55F}"/>
          </ac:picMkLst>
        </pc:picChg>
        <pc:picChg chg="add mod">
          <ac:chgData name="Савенко Николай Сергеевич" userId="94ae8d46-b62b-4a6d-8121-288643c178dc" providerId="ADAL" clId="{3CB7F477-96A3-40E1-85FA-AC12D136774C}" dt="2022-02-17T09:29:54.622" v="150" actId="26606"/>
          <ac:picMkLst>
            <pc:docMk/>
            <pc:sldMk cId="2108944249" sldId="260"/>
            <ac:picMk id="2052" creationId="{A84E6ED4-F415-4DAE-85FE-95CCBACDCBDF}"/>
          </ac:picMkLst>
        </pc:picChg>
      </pc:sldChg>
      <pc:sldChg chg="addSp delSp modSp new mod setBg addAnim delAnim">
        <pc:chgData name="Савенко Николай Сергеевич" userId="94ae8d46-b62b-4a6d-8121-288643c178dc" providerId="ADAL" clId="{3CB7F477-96A3-40E1-85FA-AC12D136774C}" dt="2022-02-17T09:34:40.051" v="183" actId="26606"/>
        <pc:sldMkLst>
          <pc:docMk/>
          <pc:sldMk cId="2432043517" sldId="261"/>
        </pc:sldMkLst>
        <pc:spChg chg="mo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2" creationId="{91001AD6-5743-4619-BF18-E84E358DC297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3" creationId="{0C75453C-EAE6-48EF-834B-13F7E38F021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2.979" v="160" actId="26606"/>
          <ac:spMkLst>
            <pc:docMk/>
            <pc:sldMk cId="2432043517" sldId="261"/>
            <ac:spMk id="71" creationId="{55D20674-CF0C-4687-81B6-A613F871AF46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2.979" v="160" actId="26606"/>
          <ac:spMkLst>
            <pc:docMk/>
            <pc:sldMk cId="2432043517" sldId="261"/>
            <ac:spMk id="73" creationId="{033F8A2C-3D6E-460E-BB96-D7F308A3552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2.979" v="160" actId="26606"/>
          <ac:spMkLst>
            <pc:docMk/>
            <pc:sldMk cId="2432043517" sldId="261"/>
            <ac:spMk id="75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4.730" v="163" actId="26606"/>
          <ac:spMkLst>
            <pc:docMk/>
            <pc:sldMk cId="2432043517" sldId="261"/>
            <ac:spMk id="3076" creationId="{EB614023-3F38-44EB-8ABB-B52E5B9E222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4.730" v="163" actId="26606"/>
          <ac:spMkLst>
            <pc:docMk/>
            <pc:sldMk cId="2432043517" sldId="261"/>
            <ac:spMk id="3077" creationId="{8C5F9310-ED3E-45B9-9D97-AC0F2C89009B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14.730" v="163" actId="26606"/>
          <ac:spMkLst>
            <pc:docMk/>
            <pc:sldMk cId="2432043517" sldId="261"/>
            <ac:spMk id="3078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0.336" v="166" actId="26606"/>
          <ac:spMkLst>
            <pc:docMk/>
            <pc:sldMk cId="2432043517" sldId="261"/>
            <ac:spMk id="3080" creationId="{55D20674-CF0C-4687-81B6-A613F871AF46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0.336" v="166" actId="26606"/>
          <ac:spMkLst>
            <pc:docMk/>
            <pc:sldMk cId="2432043517" sldId="261"/>
            <ac:spMk id="3081" creationId="{033F8A2C-3D6E-460E-BB96-D7F308A3552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0.336" v="166" actId="26606"/>
          <ac:spMkLst>
            <pc:docMk/>
            <pc:sldMk cId="2432043517" sldId="261"/>
            <ac:spMk id="3082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1.485" v="169" actId="26606"/>
          <ac:spMkLst>
            <pc:docMk/>
            <pc:sldMk cId="2432043517" sldId="261"/>
            <ac:spMk id="3084" creationId="{EB614023-3F38-44EB-8ABB-B52E5B9E222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1.485" v="169" actId="26606"/>
          <ac:spMkLst>
            <pc:docMk/>
            <pc:sldMk cId="2432043517" sldId="261"/>
            <ac:spMk id="3085" creationId="{8C5F9310-ED3E-45B9-9D97-AC0F2C89009B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1.485" v="169" actId="26606"/>
          <ac:spMkLst>
            <pc:docMk/>
            <pc:sldMk cId="2432043517" sldId="261"/>
            <ac:spMk id="3086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3.284" v="172" actId="26606"/>
          <ac:spMkLst>
            <pc:docMk/>
            <pc:sldMk cId="2432043517" sldId="261"/>
            <ac:spMk id="3088" creationId="{55D20674-CF0C-4687-81B6-A613F871AF46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3.284" v="172" actId="26606"/>
          <ac:spMkLst>
            <pc:docMk/>
            <pc:sldMk cId="2432043517" sldId="261"/>
            <ac:spMk id="3089" creationId="{033F8A2C-3D6E-460E-BB96-D7F308A3552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3.284" v="172" actId="26606"/>
          <ac:spMkLst>
            <pc:docMk/>
            <pc:sldMk cId="2432043517" sldId="261"/>
            <ac:spMk id="3090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3.645" v="174" actId="26606"/>
          <ac:spMkLst>
            <pc:docMk/>
            <pc:sldMk cId="2432043517" sldId="261"/>
            <ac:spMk id="3092" creationId="{26B0FCFA-8A2E-4F10-87BD-34565BD7C39F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3.645" v="174" actId="26606"/>
          <ac:spMkLst>
            <pc:docMk/>
            <pc:sldMk cId="2432043517" sldId="261"/>
            <ac:spMk id="3093" creationId="{32DA72A5-2775-4FE6-9A97-1C8DEE0E06C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5.143" v="176" actId="26606"/>
          <ac:spMkLst>
            <pc:docMk/>
            <pc:sldMk cId="2432043517" sldId="261"/>
            <ac:spMk id="3096" creationId="{297F7562-DBE2-4729-835D-1486BBB4373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5.143" v="176" actId="26606"/>
          <ac:spMkLst>
            <pc:docMk/>
            <pc:sldMk cId="2432043517" sldId="261"/>
            <ac:spMk id="3097" creationId="{DCE0245F-7D4D-413E-940B-1D9D9A171161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5.143" v="176" actId="26606"/>
          <ac:spMkLst>
            <pc:docMk/>
            <pc:sldMk cId="2432043517" sldId="261"/>
            <ac:spMk id="3098" creationId="{19B97BE4-8A98-49F3-8669-EAAF6D4331D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5.143" v="176" actId="26606"/>
          <ac:spMkLst>
            <pc:docMk/>
            <pc:sldMk cId="2432043517" sldId="261"/>
            <ac:spMk id="3099" creationId="{AA090277-9074-44AA-8A49-453BF2C45733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6.983" v="178" actId="26606"/>
          <ac:spMkLst>
            <pc:docMk/>
            <pc:sldMk cId="2432043517" sldId="261"/>
            <ac:spMk id="3101" creationId="{F1174801-1395-44C5-9B00-CCAC45C056E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6.983" v="178" actId="26606"/>
          <ac:spMkLst>
            <pc:docMk/>
            <pc:sldMk cId="2432043517" sldId="261"/>
            <ac:spMk id="3102" creationId="{1F491198-AF87-4E71-AAD9-AE427363C1B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6.983" v="178" actId="26606"/>
          <ac:spMkLst>
            <pc:docMk/>
            <pc:sldMk cId="2432043517" sldId="261"/>
            <ac:spMk id="3103" creationId="{4C2E1C05-3303-4DCD-9685-3BDE5AEFE174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26.983" v="178" actId="26606"/>
          <ac:spMkLst>
            <pc:docMk/>
            <pc:sldMk cId="2432043517" sldId="261"/>
            <ac:spMk id="3104" creationId="{D7F2E59A-66C6-4BE2-B3FB-D5DE585D2531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33.003" v="180" actId="26606"/>
          <ac:spMkLst>
            <pc:docMk/>
            <pc:sldMk cId="2432043517" sldId="261"/>
            <ac:spMk id="3106" creationId="{F1174801-1395-44C5-9B00-CCAC45C056E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33.003" v="180" actId="26606"/>
          <ac:spMkLst>
            <pc:docMk/>
            <pc:sldMk cId="2432043517" sldId="261"/>
            <ac:spMk id="3107" creationId="{32EBE56B-DFF0-4948-83B7-D40B66737120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40.038" v="182" actId="26606"/>
          <ac:spMkLst>
            <pc:docMk/>
            <pc:sldMk cId="2432043517" sldId="261"/>
            <ac:spMk id="3111" creationId="{94DA0203-BFB4-49DB-A205-51AD7549D42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40.038" v="182" actId="26606"/>
          <ac:spMkLst>
            <pc:docMk/>
            <pc:sldMk cId="2432043517" sldId="261"/>
            <ac:spMk id="3112" creationId="{10BFCB1E-89C9-4789-A2D9-52D6C8653F9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4:40.038" v="182" actId="26606"/>
          <ac:spMkLst>
            <pc:docMk/>
            <pc:sldMk cId="2432043517" sldId="261"/>
            <ac:spMk id="3113" creationId="{16F61E84-9DCA-4F22-94BC-C901DB49995D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3115" creationId="{F1174801-1395-44C5-9B00-CCAC45C056E7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3116" creationId="{8BADB362-9771-4A3C-B9E5-6777F34C5041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3117" creationId="{EE0EF321-8351-49AB-BA30-A90615C80EEA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4:40.051" v="183" actId="26606"/>
          <ac:spMkLst>
            <pc:docMk/>
            <pc:sldMk cId="2432043517" sldId="261"/>
            <ac:spMk id="3118" creationId="{7F729D3C-986A-4A27-A9FF-0A07A0959FEA}"/>
          </ac:spMkLst>
        </pc:spChg>
        <pc:picChg chg="add del">
          <ac:chgData name="Савенко Николай Сергеевич" userId="94ae8d46-b62b-4a6d-8121-288643c178dc" providerId="ADAL" clId="{3CB7F477-96A3-40E1-85FA-AC12D136774C}" dt="2022-02-17T09:34:23.645" v="174" actId="26606"/>
          <ac:picMkLst>
            <pc:docMk/>
            <pc:sldMk cId="2432043517" sldId="261"/>
            <ac:picMk id="77" creationId="{D732B43B-AEE0-4B1A-93E5-EDA309A23FDA}"/>
          </ac:picMkLst>
        </pc:picChg>
        <pc:picChg chg="add mod ord">
          <ac:chgData name="Савенко Николай Сергеевич" userId="94ae8d46-b62b-4a6d-8121-288643c178dc" providerId="ADAL" clId="{3CB7F477-96A3-40E1-85FA-AC12D136774C}" dt="2022-02-17T09:34:40.051" v="183" actId="26606"/>
          <ac:picMkLst>
            <pc:docMk/>
            <pc:sldMk cId="2432043517" sldId="261"/>
            <ac:picMk id="3074" creationId="{8E1A5127-D5BA-4BEB-B02D-36A677B22101}"/>
          </ac:picMkLst>
        </pc:picChg>
        <pc:picChg chg="add del">
          <ac:chgData name="Савенко Николай Сергеевич" userId="94ae8d46-b62b-4a6d-8121-288643c178dc" providerId="ADAL" clId="{3CB7F477-96A3-40E1-85FA-AC12D136774C}" dt="2022-02-17T09:34:23.645" v="174" actId="26606"/>
          <ac:picMkLst>
            <pc:docMk/>
            <pc:sldMk cId="2432043517" sldId="261"/>
            <ac:picMk id="3094" creationId="{1B904E70-C32C-4D17-A3F8-E9179288956E}"/>
          </ac:picMkLst>
        </pc:picChg>
        <pc:picChg chg="add del">
          <ac:chgData name="Савенко Николай Сергеевич" userId="94ae8d46-b62b-4a6d-8121-288643c178dc" providerId="ADAL" clId="{3CB7F477-96A3-40E1-85FA-AC12D136774C}" dt="2022-02-17T09:34:33.003" v="180" actId="26606"/>
          <ac:picMkLst>
            <pc:docMk/>
            <pc:sldMk cId="2432043517" sldId="261"/>
            <ac:picMk id="3108" creationId="{0504D9BB-C5B4-4DB5-9217-B4CDBBE19775}"/>
          </ac:picMkLst>
        </pc:picChg>
        <pc:picChg chg="add del">
          <ac:chgData name="Савенко Николай Сергеевич" userId="94ae8d46-b62b-4a6d-8121-288643c178dc" providerId="ADAL" clId="{3CB7F477-96A3-40E1-85FA-AC12D136774C}" dt="2022-02-17T09:34:33.003" v="180" actId="26606"/>
          <ac:picMkLst>
            <pc:docMk/>
            <pc:sldMk cId="2432043517" sldId="261"/>
            <ac:picMk id="3109" creationId="{0A80FB64-DCE9-4522-B219-46AD36DB5532}"/>
          </ac:picMkLst>
        </pc:picChg>
      </pc:sldChg>
      <pc:sldChg chg="addSp modSp new mod setBg">
        <pc:chgData name="Савенко Николай Сергеевич" userId="94ae8d46-b62b-4a6d-8121-288643c178dc" providerId="ADAL" clId="{3CB7F477-96A3-40E1-85FA-AC12D136774C}" dt="2022-02-17T09:35:27.278" v="187" actId="26606"/>
        <pc:sldMkLst>
          <pc:docMk/>
          <pc:sldMk cId="1548472864" sldId="262"/>
        </pc:sldMkLst>
        <pc:spChg chg="mo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2" creationId="{4BFC49D8-56A7-4AC7-9618-0D4FB4F23244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3" creationId="{83976331-88A7-40E2-B9B8-C2570FDB6E5D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71" creationId="{F1174801-1395-44C5-9B00-CCAC45C056E7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73" creationId="{8BADB362-9771-4A3C-B9E5-6777F34C5041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75" creationId="{EE0EF321-8351-49AB-BA30-A90615C80EEA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27.278" v="187" actId="26606"/>
          <ac:spMkLst>
            <pc:docMk/>
            <pc:sldMk cId="1548472864" sldId="262"/>
            <ac:spMk id="77" creationId="{7F729D3C-986A-4A27-A9FF-0A07A0959FEA}"/>
          </ac:spMkLst>
        </pc:spChg>
        <pc:picChg chg="add mod">
          <ac:chgData name="Савенко Николай Сергеевич" userId="94ae8d46-b62b-4a6d-8121-288643c178dc" providerId="ADAL" clId="{3CB7F477-96A3-40E1-85FA-AC12D136774C}" dt="2022-02-17T09:35:27.278" v="187" actId="26606"/>
          <ac:picMkLst>
            <pc:docMk/>
            <pc:sldMk cId="1548472864" sldId="262"/>
            <ac:picMk id="4098" creationId="{CC7A9817-1F82-4BAB-AAF2-511266A4DDC2}"/>
          </ac:picMkLst>
        </pc:picChg>
      </pc:sldChg>
      <pc:sldChg chg="addSp delSp modSp new mod setBg">
        <pc:chgData name="Савенко Николай Сергеевич" userId="94ae8d46-b62b-4a6d-8121-288643c178dc" providerId="ADAL" clId="{3CB7F477-96A3-40E1-85FA-AC12D136774C}" dt="2022-02-17T09:35:52.966" v="193" actId="26606"/>
        <pc:sldMkLst>
          <pc:docMk/>
          <pc:sldMk cId="982235393" sldId="263"/>
        </pc:sldMkLst>
        <pc:spChg chg="mo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2" creationId="{D1DD5835-EE53-4935-A094-115307AB8130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3" creationId="{B5636A1B-6F8E-4091-B05A-4D5EBC6E0EF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5:43.041" v="190" actId="22"/>
          <ac:spMkLst>
            <pc:docMk/>
            <pc:sldMk cId="982235393" sldId="263"/>
            <ac:spMk id="5" creationId="{8FA933D2-C5AA-44B5-95B3-DC4809CADBB6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71" creationId="{F1174801-1395-44C5-9B00-CCAC45C056E7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73" creationId="{8BADB362-9771-4A3C-B9E5-6777F34C5041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75" creationId="{EE0EF321-8351-49AB-BA30-A90615C80EEA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5:52.966" v="193" actId="26606"/>
          <ac:spMkLst>
            <pc:docMk/>
            <pc:sldMk cId="982235393" sldId="263"/>
            <ac:spMk id="77" creationId="{7F729D3C-986A-4A27-A9FF-0A07A0959FEA}"/>
          </ac:spMkLst>
        </pc:spChg>
        <pc:picChg chg="add mod">
          <ac:chgData name="Савенко Николай Сергеевич" userId="94ae8d46-b62b-4a6d-8121-288643c178dc" providerId="ADAL" clId="{3CB7F477-96A3-40E1-85FA-AC12D136774C}" dt="2022-02-17T09:35:52.966" v="193" actId="26606"/>
          <ac:picMkLst>
            <pc:docMk/>
            <pc:sldMk cId="982235393" sldId="263"/>
            <ac:picMk id="5122" creationId="{AC7C57D3-D4E4-4E28-80D0-D7C53247F079}"/>
          </ac:picMkLst>
        </pc:picChg>
      </pc:sldChg>
      <pc:sldChg chg="addSp modSp new mod setBg">
        <pc:chgData name="Савенко Николай Сергеевич" userId="94ae8d46-b62b-4a6d-8121-288643c178dc" providerId="ADAL" clId="{3CB7F477-96A3-40E1-85FA-AC12D136774C}" dt="2022-02-17T09:36:58.504" v="226" actId="20577"/>
        <pc:sldMkLst>
          <pc:docMk/>
          <pc:sldMk cId="661718307" sldId="264"/>
        </pc:sldMkLst>
        <pc:spChg chg="mod">
          <ac:chgData name="Савенко Николай Сергеевич" userId="94ae8d46-b62b-4a6d-8121-288643c178dc" providerId="ADAL" clId="{3CB7F477-96A3-40E1-85FA-AC12D136774C}" dt="2022-02-17T09:36:58.504" v="226" actId="20577"/>
          <ac:spMkLst>
            <pc:docMk/>
            <pc:sldMk cId="661718307" sldId="264"/>
            <ac:spMk id="2" creationId="{414607FD-9117-4282-BDA1-C90CDB1C46F0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36:41.677" v="196" actId="26606"/>
          <ac:spMkLst>
            <pc:docMk/>
            <pc:sldMk cId="661718307" sldId="264"/>
            <ac:spMk id="3" creationId="{73FD05A1-A9AE-436C-9C75-E0204267B659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6:41.677" v="196" actId="26606"/>
          <ac:spMkLst>
            <pc:docMk/>
            <pc:sldMk cId="661718307" sldId="264"/>
            <ac:spMk id="71" creationId="{F1174801-1395-44C5-9B00-CCAC45C056E7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6:41.677" v="196" actId="26606"/>
          <ac:spMkLst>
            <pc:docMk/>
            <pc:sldMk cId="661718307" sldId="264"/>
            <ac:spMk id="73" creationId="{8DBEE602-02D2-420A-AFC1-438A1699A5E5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6:41.677" v="196" actId="26606"/>
          <ac:spMkLst>
            <pc:docMk/>
            <pc:sldMk cId="661718307" sldId="264"/>
            <ac:spMk id="75" creationId="{B3FAB79E-1E1B-4287-B4EA-26E497404C89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6:41.677" v="196" actId="26606"/>
          <ac:spMkLst>
            <pc:docMk/>
            <pc:sldMk cId="661718307" sldId="264"/>
            <ac:spMk id="77" creationId="{A22256D1-A993-4D2E-943C-2E87F8BFC629}"/>
          </ac:spMkLst>
        </pc:spChg>
        <pc:picChg chg="add mod">
          <ac:chgData name="Савенко Николай Сергеевич" userId="94ae8d46-b62b-4a6d-8121-288643c178dc" providerId="ADAL" clId="{3CB7F477-96A3-40E1-85FA-AC12D136774C}" dt="2022-02-17T09:36:41.677" v="196" actId="26606"/>
          <ac:picMkLst>
            <pc:docMk/>
            <pc:sldMk cId="661718307" sldId="264"/>
            <ac:picMk id="6146" creationId="{5744CFE8-D81E-4085-95D4-1FD1352D33EF}"/>
          </ac:picMkLst>
        </pc:picChg>
      </pc:sldChg>
      <pc:sldChg chg="addSp delSp modSp new mod setBg">
        <pc:chgData name="Савенко Николай Сергеевич" userId="94ae8d46-b62b-4a6d-8121-288643c178dc" providerId="ADAL" clId="{3CB7F477-96A3-40E1-85FA-AC12D136774C}" dt="2022-02-17T09:40:26.827" v="372" actId="20577"/>
        <pc:sldMkLst>
          <pc:docMk/>
          <pc:sldMk cId="3256657236" sldId="265"/>
        </pc:sldMkLst>
        <pc:spChg chg="mod">
          <ac:chgData name="Савенко Николай Сергеевич" userId="94ae8d46-b62b-4a6d-8121-288643c178dc" providerId="ADAL" clId="{3CB7F477-96A3-40E1-85FA-AC12D136774C}" dt="2022-02-17T09:38:17.792" v="241" actId="26606"/>
          <ac:spMkLst>
            <pc:docMk/>
            <pc:sldMk cId="3256657236" sldId="265"/>
            <ac:spMk id="2" creationId="{FC32A75E-D67D-4763-A392-22F796CD2804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40:26.827" v="372" actId="20577"/>
          <ac:spMkLst>
            <pc:docMk/>
            <pc:sldMk cId="3256657236" sldId="265"/>
            <ac:spMk id="3" creationId="{7A1E38F6-E52F-49F1-AF89-6964BD0404C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8:17.780" v="240" actId="26606"/>
          <ac:spMkLst>
            <pc:docMk/>
            <pc:sldMk cId="3256657236" sldId="265"/>
            <ac:spMk id="71" creationId="{F1174801-1395-44C5-9B00-CCAC45C056E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8:17.780" v="240" actId="26606"/>
          <ac:spMkLst>
            <pc:docMk/>
            <pc:sldMk cId="3256657236" sldId="265"/>
            <ac:spMk id="73" creationId="{8DBEE602-02D2-420A-AFC1-438A1699A5E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8:17.780" v="240" actId="26606"/>
          <ac:spMkLst>
            <pc:docMk/>
            <pc:sldMk cId="3256657236" sldId="265"/>
            <ac:spMk id="75" creationId="{B3FAB79E-1E1B-4287-B4EA-26E497404C89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38:17.780" v="240" actId="26606"/>
          <ac:spMkLst>
            <pc:docMk/>
            <pc:sldMk cId="3256657236" sldId="265"/>
            <ac:spMk id="77" creationId="{A22256D1-A993-4D2E-943C-2E87F8BFC629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8:17.792" v="241" actId="26606"/>
          <ac:spMkLst>
            <pc:docMk/>
            <pc:sldMk cId="3256657236" sldId="265"/>
            <ac:spMk id="7172" creationId="{297F7562-DBE2-4729-835D-1486BBB4373A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8:17.792" v="241" actId="26606"/>
          <ac:spMkLst>
            <pc:docMk/>
            <pc:sldMk cId="3256657236" sldId="265"/>
            <ac:spMk id="7173" creationId="{DCE0245F-7D4D-413E-940B-1D9D9A171161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8:17.792" v="241" actId="26606"/>
          <ac:spMkLst>
            <pc:docMk/>
            <pc:sldMk cId="3256657236" sldId="265"/>
            <ac:spMk id="7174" creationId="{19B97BE4-8A98-49F3-8669-EAAF6D4331D8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38:17.792" v="241" actId="26606"/>
          <ac:spMkLst>
            <pc:docMk/>
            <pc:sldMk cId="3256657236" sldId="265"/>
            <ac:spMk id="7175" creationId="{AA090277-9074-44AA-8A49-453BF2C45733}"/>
          </ac:spMkLst>
        </pc:spChg>
        <pc:picChg chg="add mod">
          <ac:chgData name="Савенко Николай Сергеевич" userId="94ae8d46-b62b-4a6d-8121-288643c178dc" providerId="ADAL" clId="{3CB7F477-96A3-40E1-85FA-AC12D136774C}" dt="2022-02-17T09:38:17.792" v="241" actId="26606"/>
          <ac:picMkLst>
            <pc:docMk/>
            <pc:sldMk cId="3256657236" sldId="265"/>
            <ac:picMk id="7170" creationId="{5FC9B5B9-9DEC-4F15-BB26-63BB2AC17ED5}"/>
          </ac:picMkLst>
        </pc:picChg>
      </pc:sldChg>
      <pc:sldChg chg="addSp delSp modSp new mod setBg">
        <pc:chgData name="Савенко Николай Сергеевич" userId="94ae8d46-b62b-4a6d-8121-288643c178dc" providerId="ADAL" clId="{3CB7F477-96A3-40E1-85FA-AC12D136774C}" dt="2022-02-17T09:44:13.491" v="562" actId="20577"/>
        <pc:sldMkLst>
          <pc:docMk/>
          <pc:sldMk cId="1047870673" sldId="266"/>
        </pc:sldMkLst>
        <pc:spChg chg="mod">
          <ac:chgData name="Савенко Николай Сергеевич" userId="94ae8d46-b62b-4a6d-8121-288643c178dc" providerId="ADAL" clId="{3CB7F477-96A3-40E1-85FA-AC12D136774C}" dt="2022-02-17T09:41:36.116" v="378" actId="26606"/>
          <ac:spMkLst>
            <pc:docMk/>
            <pc:sldMk cId="1047870673" sldId="266"/>
            <ac:spMk id="2" creationId="{8A8F01C3-5700-4490-9173-399EBDF1DD70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44:13.491" v="562" actId="20577"/>
          <ac:spMkLst>
            <pc:docMk/>
            <pc:sldMk cId="1047870673" sldId="266"/>
            <ac:spMk id="3" creationId="{C8A8CB22-2B7B-485A-8E87-A836375D38B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1:36.102" v="377" actId="26606"/>
          <ac:spMkLst>
            <pc:docMk/>
            <pc:sldMk cId="1047870673" sldId="266"/>
            <ac:spMk id="71" creationId="{297F7562-DBE2-4729-835D-1486BBB4373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1:36.102" v="377" actId="26606"/>
          <ac:spMkLst>
            <pc:docMk/>
            <pc:sldMk cId="1047870673" sldId="266"/>
            <ac:spMk id="73" creationId="{DCE0245F-7D4D-413E-940B-1D9D9A171161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1:36.102" v="377" actId="26606"/>
          <ac:spMkLst>
            <pc:docMk/>
            <pc:sldMk cId="1047870673" sldId="266"/>
            <ac:spMk id="75" creationId="{19B97BE4-8A98-49F3-8669-EAAF6D4331D8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76" creationId="{F1174801-1395-44C5-9B00-CCAC45C056E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1:36.102" v="377" actId="26606"/>
          <ac:spMkLst>
            <pc:docMk/>
            <pc:sldMk cId="1047870673" sldId="266"/>
            <ac:spMk id="77" creationId="{AA090277-9074-44AA-8A49-453BF2C45733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78" creationId="{8DBEE602-02D2-420A-AFC1-438A1699A5E5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0" creationId="{B3FAB79E-1E1B-4287-B4EA-26E497404C89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2" creationId="{A22256D1-A993-4D2E-943C-2E87F8BFC629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196" creationId="{F1174801-1395-44C5-9B00-CCAC45C056E7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197" creationId="{8DBEE602-02D2-420A-AFC1-438A1699A5E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198" creationId="{B3FAB79E-1E1B-4287-B4EA-26E497404C89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3:03.133" v="432" actId="26606"/>
          <ac:spMkLst>
            <pc:docMk/>
            <pc:sldMk cId="1047870673" sldId="266"/>
            <ac:spMk id="8199" creationId="{A22256D1-A993-4D2E-943C-2E87F8BFC629}"/>
          </ac:spMkLst>
        </pc:spChg>
        <pc:picChg chg="add mod">
          <ac:chgData name="Савенко Николай Сергеевич" userId="94ae8d46-b62b-4a6d-8121-288643c178dc" providerId="ADAL" clId="{3CB7F477-96A3-40E1-85FA-AC12D136774C}" dt="2022-02-17T09:41:36.116" v="378" actId="26606"/>
          <ac:picMkLst>
            <pc:docMk/>
            <pc:sldMk cId="1047870673" sldId="266"/>
            <ac:picMk id="8194" creationId="{4AFD8FCF-F274-4AAC-A882-1A11DEFA7C7B}"/>
          </ac:picMkLst>
        </pc:picChg>
      </pc:sldChg>
      <pc:sldChg chg="addSp delSp modSp new mod setBg addAnim delAnim">
        <pc:chgData name="Савенко Николай Сергеевич" userId="94ae8d46-b62b-4a6d-8121-288643c178dc" providerId="ADAL" clId="{3CB7F477-96A3-40E1-85FA-AC12D136774C}" dt="2022-02-17T09:44:59.108" v="571"/>
        <pc:sldMkLst>
          <pc:docMk/>
          <pc:sldMk cId="708148084" sldId="267"/>
        </pc:sldMkLst>
        <pc:spChg chg="mod">
          <ac:chgData name="Савенко Николай Сергеевич" userId="94ae8d46-b62b-4a6d-8121-288643c178dc" providerId="ADAL" clId="{3CB7F477-96A3-40E1-85FA-AC12D136774C}" dt="2022-02-17T09:44:59.108" v="570" actId="26606"/>
          <ac:spMkLst>
            <pc:docMk/>
            <pc:sldMk cId="708148084" sldId="267"/>
            <ac:spMk id="2" creationId="{8131FFAC-7499-4CFE-B0C5-BF52003E872D}"/>
          </ac:spMkLst>
        </pc:spChg>
        <pc:spChg chg="mod">
          <ac:chgData name="Савенко Николай Сергеевич" userId="94ae8d46-b62b-4a6d-8121-288643c178dc" providerId="ADAL" clId="{3CB7F477-96A3-40E1-85FA-AC12D136774C}" dt="2022-02-17T09:44:59.108" v="570" actId="26606"/>
          <ac:spMkLst>
            <pc:docMk/>
            <pc:sldMk cId="708148084" sldId="267"/>
            <ac:spMk id="3" creationId="{C984E515-D24F-4EFB-952B-A6B5FB644605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7.352" v="567" actId="26606"/>
          <ac:spMkLst>
            <pc:docMk/>
            <pc:sldMk cId="708148084" sldId="267"/>
            <ac:spMk id="10" creationId="{EB614023-3F38-44EB-8ABB-B52E5B9E222A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7.352" v="567" actId="26606"/>
          <ac:spMkLst>
            <pc:docMk/>
            <pc:sldMk cId="708148084" sldId="267"/>
            <ac:spMk id="12" creationId="{8C5F9310-ED3E-45B9-9D97-AC0F2C89009B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7.352" v="567" actId="26606"/>
          <ac:spMkLst>
            <pc:docMk/>
            <pc:sldMk cId="708148084" sldId="267"/>
            <ac:spMk id="14" creationId="{8D2A0DB3-EF43-4032-9B27-954E12CCB688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9.097" v="569" actId="26606"/>
          <ac:spMkLst>
            <pc:docMk/>
            <pc:sldMk cId="708148084" sldId="267"/>
            <ac:spMk id="16" creationId="{55D20674-CF0C-4687-81B6-A613F871AF46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9.097" v="569" actId="26606"/>
          <ac:spMkLst>
            <pc:docMk/>
            <pc:sldMk cId="708148084" sldId="267"/>
            <ac:spMk id="17" creationId="{033F8A2C-3D6E-460E-BB96-D7F308A35522}"/>
          </ac:spMkLst>
        </pc:spChg>
        <pc:spChg chg="add del">
          <ac:chgData name="Савенко Николай Сергеевич" userId="94ae8d46-b62b-4a6d-8121-288643c178dc" providerId="ADAL" clId="{3CB7F477-96A3-40E1-85FA-AC12D136774C}" dt="2022-02-17T09:44:59.097" v="569" actId="26606"/>
          <ac:spMkLst>
            <pc:docMk/>
            <pc:sldMk cId="708148084" sldId="267"/>
            <ac:spMk id="18" creationId="{8D2A0DB3-EF43-4032-9B27-954E12CCB688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4:59.108" v="570" actId="26606"/>
          <ac:spMkLst>
            <pc:docMk/>
            <pc:sldMk cId="708148084" sldId="267"/>
            <ac:spMk id="20" creationId="{EB614023-3F38-44EB-8ABB-B52E5B9E222A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4:59.108" v="570" actId="26606"/>
          <ac:spMkLst>
            <pc:docMk/>
            <pc:sldMk cId="708148084" sldId="267"/>
            <ac:spMk id="21" creationId="{8C5F9310-ED3E-45B9-9D97-AC0F2C89009B}"/>
          </ac:spMkLst>
        </pc:spChg>
        <pc:spChg chg="add">
          <ac:chgData name="Савенко Николай Сергеевич" userId="94ae8d46-b62b-4a6d-8121-288643c178dc" providerId="ADAL" clId="{3CB7F477-96A3-40E1-85FA-AC12D136774C}" dt="2022-02-17T09:44:59.108" v="570" actId="26606"/>
          <ac:spMkLst>
            <pc:docMk/>
            <pc:sldMk cId="708148084" sldId="267"/>
            <ac:spMk id="22" creationId="{8D2A0DB3-EF43-4032-9B27-954E12CCB688}"/>
          </ac:spMkLst>
        </pc:spChg>
        <pc:picChg chg="add mod ord">
          <ac:chgData name="Савенко Николай Сергеевич" userId="94ae8d46-b62b-4a6d-8121-288643c178dc" providerId="ADAL" clId="{3CB7F477-96A3-40E1-85FA-AC12D136774C}" dt="2022-02-17T09:44:59.108" v="570" actId="26606"/>
          <ac:picMkLst>
            <pc:docMk/>
            <pc:sldMk cId="708148084" sldId="267"/>
            <ac:picMk id="5" creationId="{C831D457-3FF5-4959-8085-D9E583966076}"/>
          </ac:picMkLst>
        </pc:picChg>
      </pc:sldChg>
      <pc:sldMasterChg chg="del delSldLayout">
        <pc:chgData name="Савенко Николай Сергеевич" userId="94ae8d46-b62b-4a6d-8121-288643c178dc" providerId="ADAL" clId="{3CB7F477-96A3-40E1-85FA-AC12D136774C}" dt="2022-02-17T09:15:15.049" v="1" actId="26606"/>
        <pc:sldMasterMkLst>
          <pc:docMk/>
          <pc:sldMasterMk cId="2101937195" sldId="2147483648"/>
        </pc:sldMasterMkLst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3048414069" sldId="2147483649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1094012055" sldId="2147483650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1257450926" sldId="2147483651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175660011" sldId="2147483652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2091894591" sldId="2147483653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98969124" sldId="2147483654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2950699753" sldId="2147483655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46962888" sldId="2147483656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1756613412" sldId="2147483657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4159018973" sldId="2147483658"/>
          </pc:sldLayoutMkLst>
        </pc:sldLayoutChg>
        <pc:sldLayoutChg chg="del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2101937195" sldId="2147483648"/>
            <pc:sldLayoutMk cId="1279274772" sldId="2147483659"/>
          </pc:sldLayoutMkLst>
        </pc:sldLayoutChg>
      </pc:sldMasterChg>
      <pc:sldMasterChg chg="add addSldLayout">
        <pc:chgData name="Савенко Николай Сергеевич" userId="94ae8d46-b62b-4a6d-8121-288643c178dc" providerId="ADAL" clId="{3CB7F477-96A3-40E1-85FA-AC12D136774C}" dt="2022-02-17T09:15:15.049" v="1" actId="26606"/>
        <pc:sldMasterMkLst>
          <pc:docMk/>
          <pc:sldMasterMk cId="749052156" sldId="2147483738"/>
        </pc:sldMasterMkLst>
        <pc:sldLayoutChg chg="add">
          <pc:chgData name="Савенко Николай Сергеевич" userId="94ae8d46-b62b-4a6d-8121-288643c178dc" providerId="ADAL" clId="{3CB7F477-96A3-40E1-85FA-AC12D136774C}" dt="2022-02-17T09:15:15.049" v="1" actId="26606"/>
          <pc:sldLayoutMkLst>
            <pc:docMk/>
            <pc:sldMasterMk cId="749052156" sldId="2147483738"/>
            <pc:sldLayoutMk cId="2411657998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5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Заснеженная гора на восходе солнца">
            <a:extLst>
              <a:ext uri="{FF2B5EF4-FFF2-40B4-BE49-F238E27FC236}">
                <a16:creationId xmlns:a16="http://schemas.microsoft.com/office/drawing/2014/main" id="{A41C1A43-96DA-4BF9-8A41-BC1552268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080" r="-1" b="64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F4199-89CA-44A4-8C83-3B6CC8880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</a:rPr>
              <a:t>Облачные вычисления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03CBF-200F-4DF3-A6F5-8969A438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74" name="Rectangle 74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75" name="Rectangle 76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2A75E-D67D-4763-A392-22F796CD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ru-RU"/>
              <a:t>Подписки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1E38F6-E52F-49F1-AF89-6964BD040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>
                <a:solidFill>
                  <a:schemeClr val="tx2">
                    <a:alpha val="80000"/>
                  </a:schemeClr>
                </a:solidFill>
              </a:rPr>
              <a:t>Необходимы для объединения групп ресурсов в общие счета оплаты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C9B5B9-9DEC-4F15-BB26-63BB2AC1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29" y="889496"/>
            <a:ext cx="6402214" cy="507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5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F01C3-5700-4490-9173-399EBDF1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Microsoft Azure </a:t>
            </a:r>
            <a:r>
              <a:rPr lang="ru-RU">
                <a:solidFill>
                  <a:schemeClr val="tx2"/>
                </a:solidFill>
              </a:rPr>
              <a:t>для учащихся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A8CB22-2B7B-485A-8E87-A836375D3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34047"/>
            <a:ext cx="3962399" cy="18107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100$ </a:t>
            </a:r>
            <a:r>
              <a:rPr lang="ru-RU" sz="2200" dirty="0">
                <a:solidFill>
                  <a:schemeClr val="tx2"/>
                </a:solidFill>
              </a:rPr>
              <a:t>ежегодно пока вы обучаетесь</a:t>
            </a:r>
          </a:p>
        </p:txBody>
      </p:sp>
      <p:pic>
        <p:nvPicPr>
          <p:cNvPr id="8194" name="Picture 2" descr="Как пользоваться Azure бесплатно (лайфхак для студентов) / Хабр">
            <a:extLst>
              <a:ext uri="{FF2B5EF4-FFF2-40B4-BE49-F238E27FC236}">
                <a16:creationId xmlns:a16="http://schemas.microsoft.com/office/drawing/2014/main" id="{4AFD8FCF-F274-4AAC-A882-1A11DEFA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1165827"/>
            <a:ext cx="6402214" cy="360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7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1D457-3FF5-4959-8085-D9E583966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315" b="1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1FFAC-7499-4CFE-B0C5-BF52003E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523512"/>
            <a:ext cx="6198566" cy="2603208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Education</a:t>
            </a:r>
            <a:endParaRPr lang="ru-RU" sz="54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4E515-D24F-4EFB-952B-A6B5FB64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9593" y="3509735"/>
            <a:ext cx="3630442" cy="2647966"/>
          </a:xfrm>
        </p:spPr>
        <p:txBody>
          <a:bodyPr anchor="b">
            <a:normAutofit/>
          </a:bodyPr>
          <a:lstStyle/>
          <a:p>
            <a:pPr algn="l"/>
            <a:endParaRPr lang="ru-R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ECB28-A758-4D74-8414-BD65E160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ru-RU">
                <a:solidFill>
                  <a:schemeClr val="tx2"/>
                </a:solidFill>
              </a:rPr>
              <a:t>Общие сведения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F7500-8FE5-47AC-8158-CA0097D4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algn="l"/>
            <a:r>
              <a:rPr lang="ru-RU" sz="2200" b="1" dirty="0">
                <a:solidFill>
                  <a:schemeClr val="tx2"/>
                </a:solidFill>
                <a:effectLst/>
              </a:rPr>
              <a:t>Облачные вычисления - </a:t>
            </a:r>
            <a:r>
              <a:rPr lang="ru-RU" sz="2200" dirty="0">
                <a:solidFill>
                  <a:schemeClr val="tx2"/>
                </a:solidFill>
              </a:rPr>
              <a:t>это способ арендовать вычислительные ресурсы и хранилище в стороннем центре обработки данных.</a:t>
            </a:r>
          </a:p>
        </p:txBody>
      </p:sp>
      <p:pic>
        <p:nvPicPr>
          <p:cNvPr id="1026" name="Picture 2" descr="НОУ ИНТУИТ | Лекция | Понятие об облачных вычислениях. Обзор платформ облачных  вычислений">
            <a:extLst>
              <a:ext uri="{FF2B5EF4-FFF2-40B4-BE49-F238E27FC236}">
                <a16:creationId xmlns:a16="http://schemas.microsoft.com/office/drawing/2014/main" id="{20282953-7C27-4EBA-A32D-B43370C7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1360169"/>
            <a:ext cx="4572000" cy="41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1B5EB-D55D-4981-9D34-C0A0CE2A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775412"/>
            <a:ext cx="7391400" cy="2593263"/>
          </a:xfrm>
        </p:spPr>
        <p:txBody>
          <a:bodyPr anchor="b">
            <a:normAutofit/>
          </a:bodyPr>
          <a:lstStyle/>
          <a:p>
            <a:pPr algn="l"/>
            <a:r>
              <a:rPr lang="ru-RU" sz="5200">
                <a:solidFill>
                  <a:schemeClr val="tx2"/>
                </a:solidFill>
              </a:rPr>
              <a:t>Для чего это нужно</a:t>
            </a:r>
            <a:r>
              <a:rPr lang="en-US" sz="5200">
                <a:solidFill>
                  <a:schemeClr val="tx2"/>
                </a:solidFill>
              </a:rPr>
              <a:t>?</a:t>
            </a:r>
            <a:endParaRPr lang="ru-RU" sz="520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9BBD9-43D8-45C7-A4A1-6819A811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604" y="3505200"/>
            <a:ext cx="7379748" cy="2667000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Высокая доступность</a:t>
            </a:r>
            <a:endParaRPr lang="en-US" b="1" dirty="0">
              <a:solidFill>
                <a:schemeClr val="tx2"/>
              </a:solidFill>
              <a:effectLst/>
            </a:endParaRP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Масштабируемость</a:t>
            </a:r>
            <a:endParaRPr lang="en-US" b="1" dirty="0">
              <a:solidFill>
                <a:schemeClr val="tx2"/>
              </a:solidFill>
            </a:endParaRP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Эластичность</a:t>
            </a:r>
            <a:endParaRPr lang="en-US" b="1" dirty="0">
              <a:solidFill>
                <a:schemeClr val="tx2"/>
              </a:solidFill>
              <a:effectLst/>
            </a:endParaRP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Гибкость</a:t>
            </a:r>
            <a:endParaRPr lang="en-US" b="1" dirty="0">
              <a:solidFill>
                <a:schemeClr val="tx2"/>
              </a:solidFill>
              <a:effectLst/>
            </a:endParaRP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Географическое распределение</a:t>
            </a:r>
            <a:endParaRPr lang="en-US" b="1" dirty="0">
              <a:solidFill>
                <a:schemeClr val="tx2"/>
              </a:solidFill>
              <a:effectLst/>
            </a:endParaRPr>
          </a:p>
          <a:p>
            <a:pPr marL="457200" indent="-4572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b="1" dirty="0">
                <a:solidFill>
                  <a:schemeClr val="tx2"/>
                </a:solidFill>
                <a:effectLst/>
              </a:rPr>
              <a:t>Аварийное восстановление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2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5A733-28BC-4307-A9DA-895294312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775412"/>
            <a:ext cx="7391400" cy="2593263"/>
          </a:xfrm>
        </p:spPr>
        <p:txBody>
          <a:bodyPr anchor="b">
            <a:normAutofit/>
          </a:bodyPr>
          <a:lstStyle/>
          <a:p>
            <a:pPr algn="l"/>
            <a:r>
              <a:rPr lang="ru-RU" sz="5200">
                <a:solidFill>
                  <a:schemeClr val="tx2"/>
                </a:solidFill>
              </a:rPr>
              <a:t>Типы облаков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E1BF2F-E2EC-4248-A2ED-2CEF45E33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604" y="3505200"/>
            <a:ext cx="7379748" cy="2667000"/>
          </a:xfrm>
        </p:spPr>
        <p:txBody>
          <a:bodyPr anchor="t">
            <a:norm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2"/>
                </a:solidFill>
              </a:rPr>
              <a:t>Публичное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2"/>
                </a:solidFill>
              </a:rPr>
              <a:t>Частное (приватное)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ru-RU" sz="2200" dirty="0">
                <a:solidFill>
                  <a:schemeClr val="tx2"/>
                </a:solidFill>
              </a:rPr>
              <a:t>Гибридное</a:t>
            </a:r>
          </a:p>
          <a:p>
            <a:pPr algn="l"/>
            <a:endParaRPr lang="ru-RU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68FF2-380A-4CAC-BD5C-310CEF16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71961"/>
            <a:ext cx="5996628" cy="2068081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effectLst/>
              </a:rPr>
              <a:t>Azure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122DA4-45AF-44D2-9BEF-036A5C5C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58516"/>
            <a:ext cx="3997745" cy="2070574"/>
          </a:xfrm>
        </p:spPr>
        <p:txBody>
          <a:bodyPr anchor="ctr">
            <a:normAutofit/>
          </a:bodyPr>
          <a:lstStyle/>
          <a:p>
            <a:pPr algn="l"/>
            <a:endParaRPr lang="ru-RU" sz="2200">
              <a:solidFill>
                <a:schemeClr val="tx2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2050" name="Picture 2" descr="Microsoft Azure - Wikipedia">
            <a:extLst>
              <a:ext uri="{FF2B5EF4-FFF2-40B4-BE49-F238E27FC236}">
                <a16:creationId xmlns:a16="http://schemas.microsoft.com/office/drawing/2014/main" id="{9DB8E473-49E6-4833-921A-A4072817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957" y="544096"/>
            <a:ext cx="3356149" cy="33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Center на Azure | Atlassian">
            <a:extLst>
              <a:ext uri="{FF2B5EF4-FFF2-40B4-BE49-F238E27FC236}">
                <a16:creationId xmlns:a16="http://schemas.microsoft.com/office/drawing/2014/main" id="{A84E6ED4-F415-4DAE-85FE-95CCBACD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6487" y="1470839"/>
            <a:ext cx="5181599" cy="15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5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16" name="Rectangle 72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1AD6-5743-4619-BF18-E84E358DC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63351"/>
            <a:ext cx="5996619" cy="1979884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roboto regular" panose="02000000000000000000" pitchFamily="2" charset="0"/>
              </a:rPr>
              <a:t>Infrastructure as a Service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75453C-EAE6-48EF-834B-13F7E38F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149448"/>
            <a:ext cx="3997745" cy="1982269"/>
          </a:xfrm>
        </p:spPr>
        <p:txBody>
          <a:bodyPr anchor="ctr">
            <a:normAutofit/>
          </a:bodyPr>
          <a:lstStyle/>
          <a:p>
            <a:pPr algn="l"/>
            <a:endParaRPr lang="ru-RU" sz="220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117" name="Rectangle 74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18" name="Rectangle 76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aaS, PaaS и SaaS: в чём разница и как выбрать">
            <a:extLst>
              <a:ext uri="{FF2B5EF4-FFF2-40B4-BE49-F238E27FC236}">
                <a16:creationId xmlns:a16="http://schemas.microsoft.com/office/drawing/2014/main" id="{8E1A5127-D5BA-4BEB-B02D-36A677B2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095" y="2667000"/>
            <a:ext cx="7659810" cy="36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C49D8-56A7-4AC7-9618-0D4FB4F2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63351"/>
            <a:ext cx="5996619" cy="1979884"/>
          </a:xfrm>
        </p:spPr>
        <p:txBody>
          <a:bodyPr anchor="ctr">
            <a:normAutofit/>
          </a:bodyPr>
          <a:lstStyle/>
          <a:p>
            <a:pPr algn="l"/>
            <a:r>
              <a:rPr lang="en-US" b="0" i="0">
                <a:solidFill>
                  <a:schemeClr val="tx2"/>
                </a:solidFill>
                <a:effectLst/>
                <a:latin typeface="roboto regular" panose="02000000000000000000" pitchFamily="2" charset="0"/>
              </a:rPr>
              <a:t>Platform as a Service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976331-88A7-40E2-B9B8-C2570FDB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149448"/>
            <a:ext cx="3997745" cy="1982269"/>
          </a:xfrm>
        </p:spPr>
        <p:txBody>
          <a:bodyPr anchor="ctr">
            <a:normAutofit/>
          </a:bodyPr>
          <a:lstStyle/>
          <a:p>
            <a:pPr algn="l"/>
            <a:endParaRPr lang="ru-RU" sz="220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aaS, PaaS и SaaS: в чём разница и как выбрать">
            <a:extLst>
              <a:ext uri="{FF2B5EF4-FFF2-40B4-BE49-F238E27FC236}">
                <a16:creationId xmlns:a16="http://schemas.microsoft.com/office/drawing/2014/main" id="{CC7A9817-1F82-4BAB-AAF2-511266A4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095" y="2667000"/>
            <a:ext cx="7659810" cy="36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7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D5835-EE53-4935-A094-115307AB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63351"/>
            <a:ext cx="5996619" cy="1979884"/>
          </a:xfrm>
        </p:spPr>
        <p:txBody>
          <a:bodyPr anchor="ctr">
            <a:normAutofit/>
          </a:bodyPr>
          <a:lstStyle/>
          <a:p>
            <a:pPr algn="l"/>
            <a:r>
              <a:rPr lang="en-US" b="0" i="0">
                <a:solidFill>
                  <a:schemeClr val="tx2"/>
                </a:solidFill>
                <a:effectLst/>
                <a:latin typeface="roboto regular" panose="02000000000000000000" pitchFamily="2" charset="0"/>
              </a:rPr>
              <a:t>Software as a Service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636A1B-6F8E-4091-B05A-4D5EBC6E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149448"/>
            <a:ext cx="3997745" cy="1982269"/>
          </a:xfrm>
        </p:spPr>
        <p:txBody>
          <a:bodyPr anchor="ctr">
            <a:normAutofit/>
          </a:bodyPr>
          <a:lstStyle/>
          <a:p>
            <a:pPr algn="l"/>
            <a:endParaRPr lang="ru-RU" sz="220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IaaS, PaaS и SaaS: в чём разница и как выбрать">
            <a:extLst>
              <a:ext uri="{FF2B5EF4-FFF2-40B4-BE49-F238E27FC236}">
                <a16:creationId xmlns:a16="http://schemas.microsoft.com/office/drawing/2014/main" id="{AC7C57D3-D4E4-4E28-80D0-D7C53247F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614" y="2667000"/>
            <a:ext cx="7204772" cy="36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607FD-9117-4282-BDA1-C90CDB1C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Рассмотрим на примере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D05A1-A9AE-436C-9C75-E0204267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34047"/>
            <a:ext cx="3962399" cy="1810740"/>
          </a:xfrm>
        </p:spPr>
        <p:txBody>
          <a:bodyPr anchor="t">
            <a:normAutofit/>
          </a:bodyPr>
          <a:lstStyle/>
          <a:p>
            <a:pPr algn="l"/>
            <a:endParaRPr lang="ru-RU" sz="2200" dirty="0">
              <a:solidFill>
                <a:schemeClr val="tx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44CFE8-D81E-4085-95D4-1FD1352D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685660"/>
            <a:ext cx="6402214" cy="45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830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2E8E6"/>
      </a:lt2>
      <a:accent1>
        <a:srgbClr val="C696A5"/>
      </a:accent1>
      <a:accent2>
        <a:srgbClr val="BA7FAA"/>
      </a:accent2>
      <a:accent3>
        <a:srgbClr val="BF96C6"/>
      </a:accent3>
      <a:accent4>
        <a:srgbClr val="987FBA"/>
      </a:accent4>
      <a:accent5>
        <a:srgbClr val="9796C6"/>
      </a:accent5>
      <a:accent6>
        <a:srgbClr val="7F97BA"/>
      </a:accent6>
      <a:hlink>
        <a:srgbClr val="568F7D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Courier New</vt:lpstr>
      <vt:lpstr>roboto regular</vt:lpstr>
      <vt:lpstr>BlockprintVTI</vt:lpstr>
      <vt:lpstr>Облачные вычисления</vt:lpstr>
      <vt:lpstr>Общие сведения</vt:lpstr>
      <vt:lpstr>Для чего это нужно?</vt:lpstr>
      <vt:lpstr>Типы облаков</vt:lpstr>
      <vt:lpstr>Azure</vt:lpstr>
      <vt:lpstr>Infrastructure as a Service</vt:lpstr>
      <vt:lpstr>Platform as a Service</vt:lpstr>
      <vt:lpstr>Software as a Service</vt:lpstr>
      <vt:lpstr>Рассмотрим на примере</vt:lpstr>
      <vt:lpstr>Подписки</vt:lpstr>
      <vt:lpstr>Microsoft Azure для учащихся</vt:lpstr>
      <vt:lpstr>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Савенко Николай Сергеевич</dc:creator>
  <cp:lastModifiedBy>Савенко Николай Сергеевич</cp:lastModifiedBy>
  <cp:revision>1</cp:revision>
  <dcterms:created xsi:type="dcterms:W3CDTF">2022-02-17T09:13:19Z</dcterms:created>
  <dcterms:modified xsi:type="dcterms:W3CDTF">2022-02-17T09:44:59Z</dcterms:modified>
</cp:coreProperties>
</file>