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1C95E-0D3C-46B3-BE7D-92373E06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BCC0B8-3AFD-4083-82BB-4F5FA509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AA4C71-FDC8-4A50-B8B8-14439187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64423-217D-4801-83D1-2652D802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65926-56FA-4D9A-9646-B3A8666F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DB562-BC4B-4D03-850F-DFF53D25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812C31-EEEB-4BCD-A9FF-9E054ACDC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18245-E3C2-4CE2-90DF-BC13745B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6C9B9-CC47-49B1-AA7C-476E1E02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0124C-77CF-4406-8540-5CBEB95C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9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51C199-9780-4B84-817E-59A05059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222A21-BA95-467F-AAE1-915DFD8C3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054ED-B43F-4341-B055-96B8795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D6FAC-FE63-4512-9433-01AC967C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4BDDE-BECC-4033-BC49-4EE1D96A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1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9BBDB-3B98-4741-B758-D161DA5B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6E721-1033-45FF-A022-415CEBBC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15F75-3A6C-4750-8C71-D150A7D1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446AA-9C06-443E-A2D0-297A859C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B4589-D147-4F93-926D-3051945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8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7272-AC4A-4FD8-AF8A-46A0D28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0E66EE-E8A8-492B-BA2D-6AAE049FE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86B55-4046-489B-B884-D717DF97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FCD6A-2257-473D-ADF4-58556F2D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9E9E6-D494-4334-B209-281CA5CB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40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965E1-8691-4279-8A4A-4F8273EB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379C0-13EC-47A2-B35C-DA0F8496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087DBA-3825-49A0-9D93-A599AA6AA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4B2916-7055-4720-BB8D-227CC779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ACD46B-065F-4100-A82D-9BD587AA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27698F-DB96-4DF0-8589-C75DD63A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0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9D8F1-2419-4D54-9286-CCA1F33C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3D9ECA-CDF7-428E-B5C2-A3C2A671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C5DF1-96C1-4B23-B32A-B0E2198E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646C95-7609-4CD6-AD2E-8190CB42D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564D86-253B-49C9-9C7D-BF36D8A0E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A91C9F-D60D-49B7-BA86-EA994191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B0EB24-E478-4610-986B-DB41B03A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0DC69D-4BE8-4763-A592-CA0B35DF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8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15083-0697-4C43-A73F-B49D3D7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DBE318-1669-4BBE-831D-8952A36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1343AD-E807-4D93-875C-4F82029A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D861DC-15E8-4ED3-B99A-53D5F43F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0C54ED-DE2F-4708-8FF1-D444A1CE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B02668-8388-4A41-9A0C-3CF49568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774D2A-2A75-48AF-9B4D-95F9AACE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12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91E38-74A8-4D4E-A949-0C850FD1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F1AAC-5FBE-4896-B640-4CD200F9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76334E-F9A1-4628-81F8-425EFEFD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F81CBF-13CC-425C-9DBC-4CF24896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2B9B34-E452-449D-81BE-77F0AF30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0AD99A-A265-4DF7-AE70-42902EBF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2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95EDA-FA8C-4388-AA19-65C5C4A5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F13A81-2A57-4A6A-80FB-AD8D9C6FC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0DA22-F0D3-458C-A7C2-F36A091B3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F2E760-4596-4B49-BE04-894B49EE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4EA9A-5B7C-403E-9F65-03541645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3F4391-CBC5-404E-BBC6-9D990A82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5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CF67B-1676-4B87-A687-D145B55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9263B-11B2-494A-BD47-4A8C2B1A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F485-D967-49E6-9CC8-54061CD57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D6-EE56-41FB-906D-71EC4BE45BDA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30168-C153-4333-B881-6B9391ADA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E2CE2-7D08-4DD3-BF03-7A6C1F087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A947-1BFA-4FE5-98ED-8BBCAD854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62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zure Wallpapers - Top Free Azure Backgrounds - WallpaperAccess">
            <a:extLst>
              <a:ext uri="{FF2B5EF4-FFF2-40B4-BE49-F238E27FC236}">
                <a16:creationId xmlns:a16="http://schemas.microsoft.com/office/drawing/2014/main" id="{D425031C-D8E9-4CC3-AA25-BABEDDEF1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06F5-E18B-46AA-8699-6C3B5A18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Azure Arc, Azure Service Bus </a:t>
            </a:r>
            <a:r>
              <a:rPr lang="ru-RU" sz="3600"/>
              <a:t>и прочее</a:t>
            </a:r>
          </a:p>
        </p:txBody>
      </p:sp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1578AB-789C-B5E0-689D-70B72354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4663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F59DC-F978-4A70-AF45-3B0C0B77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</a:rPr>
              <a:t>Сертификат и значок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7B3C508E-2ACF-4F29-926B-BA92A630A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0441" y="2426818"/>
            <a:ext cx="309816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3EF62EC0-A333-4A5B-9232-5E347A2ECA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29705"/>
            <a:ext cx="5455917" cy="37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9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E13DAD0-A4B0-4817-8995-A0D346584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40D20-F883-4C50-B05B-39EBD745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Сертификации по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F9672C-557D-4871-B58C-7874589D7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>
            <a:extLst>
              <a:ext uri="{FF2B5EF4-FFF2-40B4-BE49-F238E27FC236}">
                <a16:creationId xmlns:a16="http://schemas.microsoft.com/office/drawing/2014/main" id="{A7634608-372E-494A-9367-36B53D72B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 b="1055"/>
          <a:stretch/>
        </p:blipFill>
        <p:spPr bwMode="auto">
          <a:xfrm>
            <a:off x="317635" y="321733"/>
            <a:ext cx="4160452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EEF2AC4-D6DF-4BD2-9E3A-ED785FAEA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r="6751" b="-1"/>
          <a:stretch/>
        </p:blipFill>
        <p:spPr bwMode="auto">
          <a:xfrm>
            <a:off x="4638955" y="321733"/>
            <a:ext cx="3539976" cy="29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C47E2AB8-DADF-46EA-BFCC-E4BD8B377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3" r="7417" b="-3"/>
          <a:stretch/>
        </p:blipFill>
        <p:spPr bwMode="auto">
          <a:xfrm>
            <a:off x="8348570" y="321734"/>
            <a:ext cx="3535590" cy="29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0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8646D-4058-44CD-8566-C4DFEDCD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 Bus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37BC32F-8604-4E19-A604-87C19CE38C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42624"/>
            <a:ext cx="6553545" cy="49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2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1B322-B4F5-492F-8090-B8F24BE3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Topic vs Queue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>
            <a:extLst>
              <a:ext uri="{FF2B5EF4-FFF2-40B4-BE49-F238E27FC236}">
                <a16:creationId xmlns:a16="http://schemas.microsoft.com/office/drawing/2014/main" id="{7FEB69B0-077C-4342-92F8-4B27FB4A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232154"/>
            <a:ext cx="5455917" cy="23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CE06B7-D941-4381-B74C-0E2B336A5B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764107"/>
            <a:ext cx="5455917" cy="13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3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3124B-56A7-444E-8006-25144250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en-US" sz="4000"/>
              <a:t>Azure Arc</a:t>
            </a:r>
            <a:endParaRPr lang="ru-RU" sz="400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66F329-BDE7-42A5-B7D4-82C33805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endParaRPr lang="ru-RU" sz="200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0F2271-6910-4D1B-8A12-B0DDD2D4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57" y="390581"/>
            <a:ext cx="11421687" cy="39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8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2AED2-5952-4D19-9385-A6A63E23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 Enabled Kubernetes</a:t>
            </a:r>
          </a:p>
        </p:txBody>
      </p:sp>
      <p:pic>
        <p:nvPicPr>
          <p:cNvPr id="2050" name="Picture 2" descr="Управление Kubernetes и развертывание в Azure Arc - Azure Architecture  Center | Microsoft Docs">
            <a:extLst>
              <a:ext uri="{FF2B5EF4-FFF2-40B4-BE49-F238E27FC236}">
                <a16:creationId xmlns:a16="http://schemas.microsoft.com/office/drawing/2014/main" id="{3F3B8579-AF98-4310-A5D8-D6083C37F9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237" y="643466"/>
            <a:ext cx="646485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zure Wallpapers - Top Free Azure Backgrounds - WallpaperAccess">
            <a:extLst>
              <a:ext uri="{FF2B5EF4-FFF2-40B4-BE49-F238E27FC236}">
                <a16:creationId xmlns:a16="http://schemas.microsoft.com/office/drawing/2014/main" id="{589249D2-34D3-4294-8DCA-EF8ED37D6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7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6C9E6-6125-4B33-AA8C-FA716808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Billing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1FA71-5658-4626-9221-21168CE2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379979"/>
            <a:ext cx="3874685" cy="3186359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Типы подписок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Free Trial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effectLst/>
              </a:rPr>
              <a:t>Pay-as-you-go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effectLst/>
              </a:rPr>
              <a:t>Member offers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5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EC97A-009A-46CC-8899-904955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Azure Calculator</a:t>
            </a:r>
            <a:endParaRPr lang="ru-RU" sz="3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52E6F0-2A3C-484E-BF25-8048DF82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001" y="1719072"/>
            <a:ext cx="6430086" cy="45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1511B0D0-E11F-6AB8-C00D-911ECE35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80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BBCE8-1FFD-44A8-A85D-4A328CD4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>
                <a:effectLst/>
              </a:rPr>
              <a:t>Total Cost of Ownership (TCO) Calculator</a:t>
            </a:r>
            <a:endParaRPr lang="ru-RU" sz="3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7831F1-23B2-463A-9E29-18ADE65F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1790933"/>
            <a:ext cx="6702552" cy="437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8C20A38-CC3C-D0E0-FD53-0752A485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31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136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146" name="Picture 2" descr="SLA соглашение: что это означает и как по нему работать | SkyDynamics">
            <a:extLst>
              <a:ext uri="{FF2B5EF4-FFF2-40B4-BE49-F238E27FC236}">
                <a16:creationId xmlns:a16="http://schemas.microsoft.com/office/drawing/2014/main" id="{6DB1242C-A275-4C59-93D5-81CC9E5954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976313" y="971550"/>
            <a:ext cx="2962275" cy="295592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2F5FA2F-0C04-42DE-8042-1D5F25CF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971550"/>
            <a:ext cx="7207250" cy="2955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0AAAD-5691-4538-A485-80D9A4D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effectLst/>
              </a:rPr>
              <a:t>Service Level Agreement - Соглашение об уровне обслуживания</a:t>
            </a:r>
            <a:endParaRPr lang="en-US" sz="32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7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00D9-E020-4993-AA65-E25249EB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Marketplace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CB142C-D203-4907-83A2-A380BBB0C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631944"/>
            <a:ext cx="6846363" cy="54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87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29F2C-A594-465D-AA62-3E098A29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Certification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96C70FEB-1F9C-40DD-9911-135210801F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266" y="2427541"/>
            <a:ext cx="10660369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07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53</Words>
  <Application>Microsoft Office PowerPoint</Application>
  <PresentationFormat>Широкоэкранный</PresentationFormat>
  <Paragraphs>17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Тема Office</vt:lpstr>
      <vt:lpstr>Azure Arc, Azure Service Bus и прочее</vt:lpstr>
      <vt:lpstr>Azure Arc</vt:lpstr>
      <vt:lpstr>Arc Enabled Kubernetes</vt:lpstr>
      <vt:lpstr>Billing</vt:lpstr>
      <vt:lpstr>Azure Calculator</vt:lpstr>
      <vt:lpstr>Total Cost of Ownership (TCO) Calculator</vt:lpstr>
      <vt:lpstr>Service Level Agreement - Соглашение об уровне обслуживания</vt:lpstr>
      <vt:lpstr>Azure Marketplace</vt:lpstr>
      <vt:lpstr>Certification</vt:lpstr>
      <vt:lpstr>Сертификат и значок</vt:lpstr>
      <vt:lpstr>Сертификации по Azure</vt:lpstr>
      <vt:lpstr>Service Bus</vt:lpstr>
      <vt:lpstr>Topic vs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Arc, Azure Service Bus и прочее</dc:title>
  <dc:creator>Савенко Николай Сергеевич</dc:creator>
  <cp:lastModifiedBy>Савенко Николай Сергеевич</cp:lastModifiedBy>
  <cp:revision>4</cp:revision>
  <dcterms:created xsi:type="dcterms:W3CDTF">2022-05-19T17:12:46Z</dcterms:created>
  <dcterms:modified xsi:type="dcterms:W3CDTF">2022-05-19T19:27:18Z</dcterms:modified>
</cp:coreProperties>
</file>