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66" r:id="rId4"/>
    <p:sldId id="267" r:id="rId5"/>
    <p:sldId id="256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14A82-F492-46FC-8C71-4A36559A1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3E1C3A-C81C-4857-BC59-3A3AF55D0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6AA08C-599A-4936-9A60-774C55BB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938D-9A0A-41F5-A95C-E127D92E7277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BD4E11-12A2-4FDB-A7D0-DBF158CC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7919D1-CF4E-4832-B7FB-3642616D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9602-D0D9-4F9C-B7EF-527843F09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23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9D668-99EB-4A39-9C3F-B7BBE5F2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0B3929-02A9-41DD-ACA7-0833F12C1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B0F90-1FE2-4626-8E8B-C0534B5E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938D-9A0A-41F5-A95C-E127D92E7277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B832AE-0D82-4604-89E7-E3C2E627C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D90883-7683-4ED0-BF29-B9B52524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9602-D0D9-4F9C-B7EF-527843F09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90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F2229F0-DC4F-4961-91A5-CC0744064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94C7F1-35A9-4171-875A-D8279485D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EC62C8-B395-4B36-BE6C-7AC2549F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938D-9A0A-41F5-A95C-E127D92E7277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DD8C7D-C18C-4A9F-AEF8-E8631696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603DAC-60F1-4F72-88D9-A4456FEE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9602-D0D9-4F9C-B7EF-527843F09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62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88646D-A76C-4835-8034-33C6A1CA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D12451-B783-4E9B-8A36-62DA98535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A26EE3-1D91-46C5-9017-1D7681186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938D-9A0A-41F5-A95C-E127D92E7277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BC66BD-D95F-4C69-9BAA-324770B4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72369D-8369-4B95-A0A2-0E0182FC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9602-D0D9-4F9C-B7EF-527843F09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02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06E19-7E2B-4F2A-8C89-81DD278D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7A214A-38D1-4A3E-9090-2C14F4A42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F04EBF-501A-4676-8E0D-022DBFC4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938D-9A0A-41F5-A95C-E127D92E7277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18C84F-8C8C-49C3-AD73-805C5756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3369AB-779D-4B9D-83CD-A790B429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9602-D0D9-4F9C-B7EF-527843F09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01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F10A9-9B87-474F-BFAC-F24E174B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5E48E-3482-42CA-8E44-D9F60BB62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E3F6E7-B730-42C8-B1FA-381AF0536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729B02-02DD-480E-9EC4-33039C0E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938D-9A0A-41F5-A95C-E127D92E7277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896252-6ED0-4565-90E4-9EF205DD8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480FE7-FA46-46A2-A871-A6F92A6D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9602-D0D9-4F9C-B7EF-527843F09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77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F5D99-A58B-4BBE-BF1A-221752ECE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FEB874-FD11-4639-99F7-21E4EEF2C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E6DA8D-F40D-402B-A02E-486E4330A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6E486D-5309-4F24-B6FF-FB8BA97D0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C57FD12-43EC-41FC-BF56-7D24E6D64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A153A96-DA0C-4552-88BF-75DAEF05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938D-9A0A-41F5-A95C-E127D92E7277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C6BB569-1B23-4454-B50B-DBBFDE1B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D0FE5EF-5AD2-4000-A2C9-9CCADC20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9602-D0D9-4F9C-B7EF-527843F09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33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2E840-165B-4833-BF49-58B54182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65DA71-C60C-4B2E-AA46-F41F33C5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938D-9A0A-41F5-A95C-E127D92E7277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23CCCF-12DB-47FC-88F6-FD10FC36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F0647F-9E7C-4235-8057-BD9359DF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9602-D0D9-4F9C-B7EF-527843F09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99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4E06FC0-CD84-4B36-B295-C1BBB299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938D-9A0A-41F5-A95C-E127D92E7277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5849E59-0199-4471-906E-A0D5C98EA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EBAD03-93C4-4C9A-BA84-68A91D5F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9602-D0D9-4F9C-B7EF-527843F09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34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450994-3F0C-4569-B89E-41FB9F49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7857E6-4CC4-4BA3-AC0A-272088D5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4B61C8-9C26-4E06-9F79-178701DF4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65810B-A7D4-4616-AF95-A8451477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938D-9A0A-41F5-A95C-E127D92E7277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45281C-95B2-45EB-A983-24D90AFA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A7CFC0-A790-4D66-A979-BC03F336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9602-D0D9-4F9C-B7EF-527843F09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80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945F2-471B-4CF5-A8F6-4349B121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FC36113-BF04-4BDF-BB13-B564B39A6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C430DA-2CA8-4597-8BB1-5A2955E99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3D9B87-94CA-4995-AB07-A35F6772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938D-9A0A-41F5-A95C-E127D92E7277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A038CF-E276-4D52-8BDA-F49AB65A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BD6A46-F8FF-4DFF-A72B-E432A5D7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9602-D0D9-4F9C-B7EF-527843F09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84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A7B3A-1193-49CB-8BFF-E2D96411B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9E3421-1C80-4B93-8E05-6DB150383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D82273-ED1E-4899-A067-A0B729C9F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A938D-9A0A-41F5-A95C-E127D92E7277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8F368B-7468-4ACF-B0DE-252BF5059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9BEB83-54E0-43A4-B791-E3647E701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99602-D0D9-4F9C-B7EF-527843F09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00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85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45FBD-E652-42A2-BA10-8C9D7F02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en-US" sz="5400"/>
              <a:t>Azure IoT</a:t>
            </a:r>
            <a:endParaRPr lang="ru-RU" sz="5400" dirty="0"/>
          </a:p>
        </p:txBody>
      </p:sp>
      <p:sp>
        <p:nvSpPr>
          <p:cNvPr id="1044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Content Placeholder 1029">
            <a:extLst>
              <a:ext uri="{FF2B5EF4-FFF2-40B4-BE49-F238E27FC236}">
                <a16:creationId xmlns:a16="http://schemas.microsoft.com/office/drawing/2014/main" id="{4DB32F30-12C0-318A-43E7-397B36F68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08005"/>
            <a:ext cx="5295015" cy="3268957"/>
          </a:xfrm>
        </p:spPr>
        <p:txBody>
          <a:bodyPr>
            <a:normAutofit/>
          </a:bodyPr>
          <a:lstStyle/>
          <a:p>
            <a:endParaRPr lang="en-US" sz="2200"/>
          </a:p>
        </p:txBody>
      </p:sp>
      <p:pic>
        <p:nvPicPr>
          <p:cNvPr id="8" name="Picture 14" descr="IoT Hub | Microsoft Azure Mono">
            <a:extLst>
              <a:ext uri="{FF2B5EF4-FFF2-40B4-BE49-F238E27FC236}">
                <a16:creationId xmlns:a16="http://schemas.microsoft.com/office/drawing/2014/main" id="{74E0CD96-B2BC-4395-99F9-BEB0067F22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" r="-1" b="-1"/>
          <a:stretch/>
        </p:blipFill>
        <p:spPr bwMode="auto">
          <a:xfrm>
            <a:off x="6396397" y="464447"/>
            <a:ext cx="2603605" cy="268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C0CF9F2B-9FB8-4E12-9D74-80E6E24824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" r="-2" b="4386"/>
          <a:stretch/>
        </p:blipFill>
        <p:spPr bwMode="auto">
          <a:xfrm>
            <a:off x="9224328" y="592127"/>
            <a:ext cx="2603605" cy="24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Azure iot Central Logo Vector (SVG, PDF, Ai, EPS, CDR) Free Download -  Logowik.com">
            <a:extLst>
              <a:ext uri="{FF2B5EF4-FFF2-40B4-BE49-F238E27FC236}">
                <a16:creationId xmlns:a16="http://schemas.microsoft.com/office/drawing/2014/main" id="{11B9A883-F4FE-4FE1-BD2D-C7909F6C6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2" r="14478" b="-4"/>
          <a:stretch/>
        </p:blipFill>
        <p:spPr bwMode="auto">
          <a:xfrm>
            <a:off x="7839006" y="3426258"/>
            <a:ext cx="2546317" cy="275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73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FE05D-4C4A-4DB0-9908-4A568CCD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Hub</a:t>
            </a:r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C2BB432-FF17-4B92-8813-2E01C081E9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040"/>
            <a:ext cx="12202891" cy="621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4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5ED9CCA5-3EFB-471F-9F26-5CA03C4AE9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629664"/>
            <a:ext cx="10905066" cy="359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06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4732C6-82D2-442F-BD61-3127C5ABAA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47B1BAA3-4BFF-4FA5-B16B-9625F6045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93"/>
            <a:ext cx="12192000" cy="650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21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4D054E-BFA4-4A10-B98A-C526E28E2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IoT Central (</a:t>
            </a:r>
            <a:r>
              <a:rPr lang="en-US" dirty="0" err="1"/>
              <a:t>aPaaS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4E17BA55-717D-40C0-9CC8-D366883626F1}"/>
              </a:ext>
            </a:extLst>
          </p:cNvPr>
          <p:cNvSpPr>
            <a:spLocks noGrp="1" noChangeAspect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0AF7A69-6910-4749-99D2-D8212EDBB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59" y="0"/>
            <a:ext cx="1219200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2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915E1-F705-42CE-AE94-639B6042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29856F6-E3AC-4233-85A2-EA7E7E4F45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" y="365125"/>
            <a:ext cx="12183236" cy="603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91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44B9F282-23DF-48A8-B8BD-7AE45C8855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806871"/>
            <a:ext cx="10905066" cy="324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17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F7AB067-7D8B-47EB-8AE9-7D93824400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929553"/>
            <a:ext cx="10905066" cy="299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3505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</Words>
  <Application>Microsoft Office PowerPoint</Application>
  <PresentationFormat>Широкоэкранный</PresentationFormat>
  <Paragraphs>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Azure IoT</vt:lpstr>
      <vt:lpstr>Azure IoT Hub</vt:lpstr>
      <vt:lpstr>Презентация PowerPoint</vt:lpstr>
      <vt:lpstr>Презентация PowerPoint</vt:lpstr>
      <vt:lpstr>IoT Central (aPaaS)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Савенко Николай Сергеевич</dc:creator>
  <cp:lastModifiedBy>Савенко Николай Сергеевич</cp:lastModifiedBy>
  <cp:revision>4</cp:revision>
  <dcterms:created xsi:type="dcterms:W3CDTF">2022-04-28T13:34:03Z</dcterms:created>
  <dcterms:modified xsi:type="dcterms:W3CDTF">2022-04-28T14:10:04Z</dcterms:modified>
</cp:coreProperties>
</file>