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6573F-60E8-4842-BD61-857D4B6376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0F9C37-141E-448C-AD13-11EEE86D536F}">
      <dgm:prSet/>
      <dgm:spPr/>
      <dgm:t>
        <a:bodyPr/>
        <a:lstStyle/>
        <a:p>
          <a:r>
            <a:rPr lang="ru-RU"/>
            <a:t>IDE</a:t>
          </a:r>
          <a:endParaRPr lang="en-US" dirty="0"/>
        </a:p>
      </dgm:t>
    </dgm:pt>
    <dgm:pt modelId="{9A8DF00D-75E8-4D60-9072-1B8DAE8EAE73}" type="parTrans" cxnId="{F29CF4DE-F900-4E7F-804C-EEFD1884D182}">
      <dgm:prSet/>
      <dgm:spPr/>
      <dgm:t>
        <a:bodyPr/>
        <a:lstStyle/>
        <a:p>
          <a:endParaRPr lang="en-US"/>
        </a:p>
      </dgm:t>
    </dgm:pt>
    <dgm:pt modelId="{5A2F914B-6C6B-4ECB-A1FB-D3FF31C4E302}" type="sibTrans" cxnId="{F29CF4DE-F900-4E7F-804C-EEFD1884D182}">
      <dgm:prSet/>
      <dgm:spPr/>
      <dgm:t>
        <a:bodyPr/>
        <a:lstStyle/>
        <a:p>
          <a:endParaRPr lang="en-US"/>
        </a:p>
      </dgm:t>
    </dgm:pt>
    <dgm:pt modelId="{2B95B982-DBAC-428B-8632-DC7F90F8C8F2}">
      <dgm:prSet/>
      <dgm:spPr/>
      <dgm:t>
        <a:bodyPr/>
        <a:lstStyle/>
        <a:p>
          <a:r>
            <a:rPr lang="ru-RU"/>
            <a:t>Azure Functions Core Tools</a:t>
          </a:r>
          <a:endParaRPr lang="en-US"/>
        </a:p>
      </dgm:t>
    </dgm:pt>
    <dgm:pt modelId="{98EE7173-A63E-4261-8B2B-9ADB731A1DAA}" type="parTrans" cxnId="{F90697DF-FF33-4E86-992B-02BEE7B66443}">
      <dgm:prSet/>
      <dgm:spPr/>
      <dgm:t>
        <a:bodyPr/>
        <a:lstStyle/>
        <a:p>
          <a:endParaRPr lang="en-US"/>
        </a:p>
      </dgm:t>
    </dgm:pt>
    <dgm:pt modelId="{5D2A816B-9326-4FCC-97A8-39355C6DA693}" type="sibTrans" cxnId="{F90697DF-FF33-4E86-992B-02BEE7B66443}">
      <dgm:prSet/>
      <dgm:spPr/>
      <dgm:t>
        <a:bodyPr/>
        <a:lstStyle/>
        <a:p>
          <a:endParaRPr lang="en-US"/>
        </a:p>
      </dgm:t>
    </dgm:pt>
    <dgm:pt modelId="{A79CA292-E634-4F3A-BE58-D7DA7E3C23B0}" type="pres">
      <dgm:prSet presAssocID="{4A96573F-60E8-4842-BD61-857D4B6376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0AD9C0-81AA-4EE5-BF21-D41DCC3F64F6}" type="pres">
      <dgm:prSet presAssocID="{020F9C37-141E-448C-AD13-11EEE86D536F}" presName="hierRoot1" presStyleCnt="0"/>
      <dgm:spPr/>
    </dgm:pt>
    <dgm:pt modelId="{6D2F4B48-ADF0-4AC7-A7C9-D23977CDD2FB}" type="pres">
      <dgm:prSet presAssocID="{020F9C37-141E-448C-AD13-11EEE86D536F}" presName="composite" presStyleCnt="0"/>
      <dgm:spPr/>
    </dgm:pt>
    <dgm:pt modelId="{5CFD6EEB-0F3A-4F20-A3D3-188A39C83D34}" type="pres">
      <dgm:prSet presAssocID="{020F9C37-141E-448C-AD13-11EEE86D536F}" presName="background" presStyleLbl="node0" presStyleIdx="0" presStyleCnt="2"/>
      <dgm:spPr/>
    </dgm:pt>
    <dgm:pt modelId="{B8718FB3-DDBE-430E-A79D-FBFE4140CCA9}" type="pres">
      <dgm:prSet presAssocID="{020F9C37-141E-448C-AD13-11EEE86D536F}" presName="text" presStyleLbl="fgAcc0" presStyleIdx="0" presStyleCnt="2">
        <dgm:presLayoutVars>
          <dgm:chPref val="3"/>
        </dgm:presLayoutVars>
      </dgm:prSet>
      <dgm:spPr/>
    </dgm:pt>
    <dgm:pt modelId="{8029FEDF-F151-4D69-BA50-31B0AD45593F}" type="pres">
      <dgm:prSet presAssocID="{020F9C37-141E-448C-AD13-11EEE86D536F}" presName="hierChild2" presStyleCnt="0"/>
      <dgm:spPr/>
    </dgm:pt>
    <dgm:pt modelId="{95E09064-2185-48DF-83CA-754065880384}" type="pres">
      <dgm:prSet presAssocID="{2B95B982-DBAC-428B-8632-DC7F90F8C8F2}" presName="hierRoot1" presStyleCnt="0"/>
      <dgm:spPr/>
    </dgm:pt>
    <dgm:pt modelId="{4A8CAE30-9985-44FA-ABA9-DEE09914033F}" type="pres">
      <dgm:prSet presAssocID="{2B95B982-DBAC-428B-8632-DC7F90F8C8F2}" presName="composite" presStyleCnt="0"/>
      <dgm:spPr/>
    </dgm:pt>
    <dgm:pt modelId="{46388513-C5CD-4516-9D69-ED922A8F59BA}" type="pres">
      <dgm:prSet presAssocID="{2B95B982-DBAC-428B-8632-DC7F90F8C8F2}" presName="background" presStyleLbl="node0" presStyleIdx="1" presStyleCnt="2"/>
      <dgm:spPr/>
    </dgm:pt>
    <dgm:pt modelId="{1C0567B0-0BDD-434B-A221-6F927D62FF7D}" type="pres">
      <dgm:prSet presAssocID="{2B95B982-DBAC-428B-8632-DC7F90F8C8F2}" presName="text" presStyleLbl="fgAcc0" presStyleIdx="1" presStyleCnt="2">
        <dgm:presLayoutVars>
          <dgm:chPref val="3"/>
        </dgm:presLayoutVars>
      </dgm:prSet>
      <dgm:spPr/>
    </dgm:pt>
    <dgm:pt modelId="{86BA5502-3053-426A-B54D-4E251D8E395A}" type="pres">
      <dgm:prSet presAssocID="{2B95B982-DBAC-428B-8632-DC7F90F8C8F2}" presName="hierChild2" presStyleCnt="0"/>
      <dgm:spPr/>
    </dgm:pt>
  </dgm:ptLst>
  <dgm:cxnLst>
    <dgm:cxn modelId="{16DB9F12-E906-4DAD-A9E2-9A84DDD6BD1F}" type="presOf" srcId="{020F9C37-141E-448C-AD13-11EEE86D536F}" destId="{B8718FB3-DDBE-430E-A79D-FBFE4140CCA9}" srcOrd="0" destOrd="0" presId="urn:microsoft.com/office/officeart/2005/8/layout/hierarchy1"/>
    <dgm:cxn modelId="{37B8A62F-FF79-4F05-92B4-929ACB16D4F1}" type="presOf" srcId="{4A96573F-60E8-4842-BD61-857D4B6376C5}" destId="{A79CA292-E634-4F3A-BE58-D7DA7E3C23B0}" srcOrd="0" destOrd="0" presId="urn:microsoft.com/office/officeart/2005/8/layout/hierarchy1"/>
    <dgm:cxn modelId="{86077A90-05FF-450D-9C73-82D0201B156D}" type="presOf" srcId="{2B95B982-DBAC-428B-8632-DC7F90F8C8F2}" destId="{1C0567B0-0BDD-434B-A221-6F927D62FF7D}" srcOrd="0" destOrd="0" presId="urn:microsoft.com/office/officeart/2005/8/layout/hierarchy1"/>
    <dgm:cxn modelId="{F29CF4DE-F900-4E7F-804C-EEFD1884D182}" srcId="{4A96573F-60E8-4842-BD61-857D4B6376C5}" destId="{020F9C37-141E-448C-AD13-11EEE86D536F}" srcOrd="0" destOrd="0" parTransId="{9A8DF00D-75E8-4D60-9072-1B8DAE8EAE73}" sibTransId="{5A2F914B-6C6B-4ECB-A1FB-D3FF31C4E302}"/>
    <dgm:cxn modelId="{F90697DF-FF33-4E86-992B-02BEE7B66443}" srcId="{4A96573F-60E8-4842-BD61-857D4B6376C5}" destId="{2B95B982-DBAC-428B-8632-DC7F90F8C8F2}" srcOrd="1" destOrd="0" parTransId="{98EE7173-A63E-4261-8B2B-9ADB731A1DAA}" sibTransId="{5D2A816B-9326-4FCC-97A8-39355C6DA693}"/>
    <dgm:cxn modelId="{2078EE77-C896-4F36-AFF6-DAA5FAD4FC14}" type="presParOf" srcId="{A79CA292-E634-4F3A-BE58-D7DA7E3C23B0}" destId="{430AD9C0-81AA-4EE5-BF21-D41DCC3F64F6}" srcOrd="0" destOrd="0" presId="urn:microsoft.com/office/officeart/2005/8/layout/hierarchy1"/>
    <dgm:cxn modelId="{5B8FDBD9-8D89-4500-A92C-82132CC605D8}" type="presParOf" srcId="{430AD9C0-81AA-4EE5-BF21-D41DCC3F64F6}" destId="{6D2F4B48-ADF0-4AC7-A7C9-D23977CDD2FB}" srcOrd="0" destOrd="0" presId="urn:microsoft.com/office/officeart/2005/8/layout/hierarchy1"/>
    <dgm:cxn modelId="{9B27CB07-E2F9-4BA5-85E4-49C888623504}" type="presParOf" srcId="{6D2F4B48-ADF0-4AC7-A7C9-D23977CDD2FB}" destId="{5CFD6EEB-0F3A-4F20-A3D3-188A39C83D34}" srcOrd="0" destOrd="0" presId="urn:microsoft.com/office/officeart/2005/8/layout/hierarchy1"/>
    <dgm:cxn modelId="{A58104EB-601D-4AD7-A6BB-E124B26D3592}" type="presParOf" srcId="{6D2F4B48-ADF0-4AC7-A7C9-D23977CDD2FB}" destId="{B8718FB3-DDBE-430E-A79D-FBFE4140CCA9}" srcOrd="1" destOrd="0" presId="urn:microsoft.com/office/officeart/2005/8/layout/hierarchy1"/>
    <dgm:cxn modelId="{751626F4-80AF-4114-8EFA-96F22BCA2366}" type="presParOf" srcId="{430AD9C0-81AA-4EE5-BF21-D41DCC3F64F6}" destId="{8029FEDF-F151-4D69-BA50-31B0AD45593F}" srcOrd="1" destOrd="0" presId="urn:microsoft.com/office/officeart/2005/8/layout/hierarchy1"/>
    <dgm:cxn modelId="{8737EB79-29F1-4A47-A56B-C1FFA468A5AA}" type="presParOf" srcId="{A79CA292-E634-4F3A-BE58-D7DA7E3C23B0}" destId="{95E09064-2185-48DF-83CA-754065880384}" srcOrd="1" destOrd="0" presId="urn:microsoft.com/office/officeart/2005/8/layout/hierarchy1"/>
    <dgm:cxn modelId="{88349552-2753-41B9-8CA1-72AE7F0A11E9}" type="presParOf" srcId="{95E09064-2185-48DF-83CA-754065880384}" destId="{4A8CAE30-9985-44FA-ABA9-DEE09914033F}" srcOrd="0" destOrd="0" presId="urn:microsoft.com/office/officeart/2005/8/layout/hierarchy1"/>
    <dgm:cxn modelId="{DFCBCF30-D993-45D0-9A1C-95C250223C46}" type="presParOf" srcId="{4A8CAE30-9985-44FA-ABA9-DEE09914033F}" destId="{46388513-C5CD-4516-9D69-ED922A8F59BA}" srcOrd="0" destOrd="0" presId="urn:microsoft.com/office/officeart/2005/8/layout/hierarchy1"/>
    <dgm:cxn modelId="{A65A55CE-2EC7-415F-990D-5EC13E2A81B6}" type="presParOf" srcId="{4A8CAE30-9985-44FA-ABA9-DEE09914033F}" destId="{1C0567B0-0BDD-434B-A221-6F927D62FF7D}" srcOrd="1" destOrd="0" presId="urn:microsoft.com/office/officeart/2005/8/layout/hierarchy1"/>
    <dgm:cxn modelId="{4FC92AF4-56E3-4589-9E1E-E83EE97CB12F}" type="presParOf" srcId="{95E09064-2185-48DF-83CA-754065880384}" destId="{86BA5502-3053-426A-B54D-4E251D8E39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D6EEB-0F3A-4F20-A3D3-188A39C83D34}">
      <dsp:nvSpPr>
        <dsp:cNvPr id="0" name=""/>
        <dsp:cNvSpPr/>
      </dsp:nvSpPr>
      <dsp:spPr>
        <a:xfrm>
          <a:off x="764" y="1758606"/>
          <a:ext cx="2683761" cy="1704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18FB3-DDBE-430E-A79D-FBFE4140CCA9}">
      <dsp:nvSpPr>
        <dsp:cNvPr id="0" name=""/>
        <dsp:cNvSpPr/>
      </dsp:nvSpPr>
      <dsp:spPr>
        <a:xfrm>
          <a:off x="298960" y="2041892"/>
          <a:ext cx="2683761" cy="1704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IDE</a:t>
          </a:r>
          <a:endParaRPr lang="en-US" sz="3200" kern="1200" dirty="0"/>
        </a:p>
      </dsp:txBody>
      <dsp:txXfrm>
        <a:off x="348874" y="2091806"/>
        <a:ext cx="2583933" cy="1604360"/>
      </dsp:txXfrm>
    </dsp:sp>
    <dsp:sp modelId="{46388513-C5CD-4516-9D69-ED922A8F59BA}">
      <dsp:nvSpPr>
        <dsp:cNvPr id="0" name=""/>
        <dsp:cNvSpPr/>
      </dsp:nvSpPr>
      <dsp:spPr>
        <a:xfrm>
          <a:off x="3280917" y="1758606"/>
          <a:ext cx="2683761" cy="1704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567B0-0BDD-434B-A221-6F927D62FF7D}">
      <dsp:nvSpPr>
        <dsp:cNvPr id="0" name=""/>
        <dsp:cNvSpPr/>
      </dsp:nvSpPr>
      <dsp:spPr>
        <a:xfrm>
          <a:off x="3579113" y="2041892"/>
          <a:ext cx="2683761" cy="1704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Azure Functions Core Tools</a:t>
          </a:r>
          <a:endParaRPr lang="en-US" sz="3200" kern="1200"/>
        </a:p>
      </dsp:txBody>
      <dsp:txXfrm>
        <a:off x="3629027" y="2091806"/>
        <a:ext cx="2583933" cy="160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DAF54-C78A-425D-8EA2-D012F8F8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2EB93-6632-43BB-B458-0C17EC175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29DB1-D9F8-4E7B-BBFC-6E1772B6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4A126E-1093-4AAA-9AD1-3D192CEB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A9488-9DD7-4FF5-AA43-8A33EE0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8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59B74-D905-4D0D-9239-81C2E29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FB4CF-F597-40EB-996E-8B198ED9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8E687-8150-4C11-B13C-245E2FB4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832E6-75A3-4AA4-83FA-ED200D04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B13D9-D3B6-4A44-99FC-6261E8A5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8B6C26-FA77-49CF-9245-2F2FB365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42B89B-73EA-44A4-852B-55F019FF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41F06-B832-4EBD-9C03-044CD150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BA976-9DDD-4BCC-844C-CEB0E1B3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C5E1A-1270-4479-8547-34A35A5C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50EB9-6651-48B9-B55A-075DE24D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5CE2B-419C-44B5-9065-EC24E5BF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F1487-030A-4F0D-BE4C-0029A3D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65CA8-7316-490B-9036-1F4E8FB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C89CFF-3036-496E-87B9-375E3F69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AB87A-245F-44C8-84FD-24F01646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B583F-77EA-4814-856D-783E5F56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864CBB-F909-4D38-91CF-DD471731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A9E97-D256-42D6-B44E-318084FE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B9949-C2AF-4157-9B9E-B2DB0F55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2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43DDA-EAF3-45CA-B06D-AD463DC7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286D9-F3C2-4B43-A6FE-76532ECF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B6F472-4D5C-4689-839D-2573708F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E62C88-C48D-41F0-83B6-514FEABB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73A9E-D340-4C71-A160-FA89D2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14B61F-36B4-4C26-9928-4FBC71F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0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16643-FB5F-4372-AD4F-767CEF8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960F2F-E71E-4A77-83C6-C65FFEAD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DB5670-10C2-44A9-A295-64313063D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A60583-0559-47D0-ABE1-3CF0A3DD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F991F7-2995-402A-80DB-B519F73F8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49CB8B-E2AC-4CFE-BE33-3203BE5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62A7A8-E80A-451D-9529-37BEE881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BE574F-1522-4FC6-ACE3-41F188D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9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C366-0584-42B5-8D38-55F083D1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B5893C-E5D3-4E10-B844-FDEBF1CD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2C0432-B453-46FD-9728-76BA6F7A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D40D42-F2FC-4432-8D36-0B6A1D32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6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F9E9E4-F3BD-4681-99AA-8DDAA889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188D33-C46A-4C38-9B4C-B71070F8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609FC-7538-4AE8-893E-916666F5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1F0F-CC1B-4C39-8B03-FC586C61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8C0C8-2AC6-47B4-BAB4-C1051C4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C5F41-8DFB-4AE8-8E3D-CF8337F7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E109E-DD70-4931-8051-FABE48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62DCD-21F8-4A63-B264-14E7E7AB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51D078-E423-4CC8-BA19-B3F2FE8D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B3556-8FBF-48D2-BAF0-9B60F89E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89A368-3D01-43E4-9EF2-DEE715BE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2E8860-86B5-4F07-A2F2-E19AB6FB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0C7D96-47DC-4A07-AF70-96379FC5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DE9BC-A1D9-4373-A37B-D6896684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7EB3A-E168-48D5-BA87-C2DC05BA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7B09-6554-4E84-9835-65B0B68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496CC0-3ED2-47FA-9BB1-CEE2BB48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4EEDE-4C5E-4979-AB12-BE070990A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D765-8B29-48BE-BABA-788E5E8DB074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78611-881B-4316-AAFB-3D5036C8E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720D5-C2C8-46C8-81BB-FB81FBCC2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305CB-060E-4CC7-A448-83E70EF47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D2E67-CC5E-4B09-9F0C-AF9E805A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ru-RU" sz="8800"/>
              <a:t>Службы хранилища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397AF-B7C1-48B1-998E-63ED7AFAD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77152-E8DC-4135-9D99-41017307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Многопоточность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350A653-25EB-450A-AA22-67993FDF2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854056"/>
            <a:ext cx="6631341" cy="31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1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26B85-89B7-40C9-AC1D-6F2BC893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Event-Driven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16060BD-C428-4C1D-B7FE-E8D377FFC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563936"/>
            <a:ext cx="6631341" cy="3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1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769DD-13AE-48E7-9668-A9318158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 &amp; Bindings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335AD7-114B-4E6F-898C-3211C232C4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563935"/>
            <a:ext cx="6631341" cy="37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340A0-274D-42C1-8D60-A49AEFA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Примеры триггеров из коробки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5B741A7-8733-477E-AD8D-DAF82967F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846" y="643469"/>
            <a:ext cx="4206150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18DF6-9D48-4700-B47C-204F9913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Bindings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8FE4085-6A19-4AB7-B2C6-78BB4182D2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812611"/>
            <a:ext cx="6631341" cy="323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9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737EA-5A0C-42A9-8BAF-ABC40C1D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Bindings out of box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9B52401-4BC9-4CDF-BFBF-CA03D6754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5474" y="643469"/>
            <a:ext cx="4832895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3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8837-47CC-4896-BAFC-70161706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 приложение узнает, какие Bindings нам нужны?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8AF87A2-E73F-44AF-85BF-5EEF319EDE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737" y="643469"/>
            <a:ext cx="5810368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3CEAC-B423-4173-922B-C01CF5CE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функции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C423AE-AA18-4814-8E50-CA7B4995F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5138" y="643469"/>
            <a:ext cx="5473567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6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738BC-41CD-4188-8EBC-3447150F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Официально поддерживаемые платформы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3D36B80-737E-4570-95F9-BAB6DB089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389" y="643469"/>
            <a:ext cx="4415065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1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42C9F-584F-4982-B3C2-6EE8BEA4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Пара слов про оплату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31CCD16-CA98-4876-8E05-C55844691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248946"/>
            <a:ext cx="6631341" cy="43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DC28A-7FCE-4D15-9243-867D29BB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</a:t>
            </a:r>
            <a:endParaRPr lang="ru-RU" dirty="0"/>
          </a:p>
        </p:txBody>
      </p:sp>
      <p:pic>
        <p:nvPicPr>
          <p:cNvPr id="1026" name="Picture 2" descr="Azure Blob Storage Account Configuration">
            <a:extLst>
              <a:ext uri="{FF2B5EF4-FFF2-40B4-BE49-F238E27FC236}">
                <a16:creationId xmlns:a16="http://schemas.microsoft.com/office/drawing/2014/main" id="{795A147F-D04E-4BFA-93E1-46314D13E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93" y="1848343"/>
            <a:ext cx="9774014" cy="43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6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56273-A9E2-4560-BD82-46D9A14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ru-RU"/>
              <a:t>Что нам потребуется?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82A69CE7-B149-6946-3172-C1322C079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35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12CBB-4128-40F1-B83A-253956BF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Типы хранилища</a:t>
            </a:r>
          </a:p>
        </p:txBody>
      </p:sp>
      <p:pic>
        <p:nvPicPr>
          <p:cNvPr id="2050" name="Picture 2" descr="Azure Storage Types :-. With an Azure Storage account, you can… | by Angha  Bhagat | Petabytz | Medium">
            <a:extLst>
              <a:ext uri="{FF2B5EF4-FFF2-40B4-BE49-F238E27FC236}">
                <a16:creationId xmlns:a16="http://schemas.microsoft.com/office/drawing/2014/main" id="{76486A2D-44B4-4949-BD88-CDE842C439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9239"/>
            <a:ext cx="6780700" cy="37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1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FF72A-BD08-4395-B258-90A70C1C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Azure Files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>
            <a:extLst>
              <a:ext uri="{FF2B5EF4-FFF2-40B4-BE49-F238E27FC236}">
                <a16:creationId xmlns:a16="http://schemas.microsoft.com/office/drawing/2014/main" id="{A66BDB2C-84DC-43C1-B5ED-B0800E4D9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205" y="2426818"/>
            <a:ext cx="508864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Подключение общей папки Azure через протокол SMB в Windows | Microsoft Docs">
            <a:extLst>
              <a:ext uri="{FF2B5EF4-FFF2-40B4-BE49-F238E27FC236}">
                <a16:creationId xmlns:a16="http://schemas.microsoft.com/office/drawing/2014/main" id="{20591FFB-FF09-4896-9814-7BF416E7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57403"/>
            <a:ext cx="5455917" cy="19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9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Local Desktop File Caching with Azure Files for Remote Work | Resilio Blog">
            <a:extLst>
              <a:ext uri="{FF2B5EF4-FFF2-40B4-BE49-F238E27FC236}">
                <a16:creationId xmlns:a16="http://schemas.microsoft.com/office/drawing/2014/main" id="{BD193628-E725-4BB3-A635-245BC56D1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05" y="643466"/>
            <a:ext cx="5497247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66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9CD5D-7BF3-455B-9B82-37E04452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Serverless Functions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360D95-F0E9-4AE8-9EB1-2607351EA6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202418"/>
            <a:ext cx="6631341" cy="44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6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2CAFE-0210-4287-852C-590A41FC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Serverless</a:t>
            </a:r>
          </a:p>
        </p:txBody>
      </p:sp>
      <p:pic>
        <p:nvPicPr>
          <p:cNvPr id="7170" name="Picture 2" descr="Top 10 Serverless Hosting Providers">
            <a:extLst>
              <a:ext uri="{FF2B5EF4-FFF2-40B4-BE49-F238E27FC236}">
                <a16:creationId xmlns:a16="http://schemas.microsoft.com/office/drawing/2014/main" id="{33A82F54-00F3-45D5-B13A-8CCA13ED5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931131"/>
            <a:ext cx="6631341" cy="2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CE232-1632-4EFC-A698-02ED5FA5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</a:t>
            </a:r>
          </a:p>
        </p:txBody>
      </p:sp>
      <p:pic>
        <p:nvPicPr>
          <p:cNvPr id="8194" name="Picture 2" descr="Everything You Need to Know About Serverless Architecture - Business 2  Community">
            <a:extLst>
              <a:ext uri="{FF2B5EF4-FFF2-40B4-BE49-F238E27FC236}">
                <a16:creationId xmlns:a16="http://schemas.microsoft.com/office/drawing/2014/main" id="{975DE66A-30FF-4473-9ACB-305468872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041717"/>
            <a:ext cx="6631341" cy="477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F91BC-C848-4C8A-A7CD-06EC4F2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Почему это выгодно провайдеру?</a:t>
            </a:r>
          </a:p>
        </p:txBody>
      </p:sp>
      <p:pic>
        <p:nvPicPr>
          <p:cNvPr id="9218" name="Picture 2" descr="What Is Serverless Computing and FaaS? | A Full Guide into Serverless |  What is serverless computing">
            <a:extLst>
              <a:ext uri="{FF2B5EF4-FFF2-40B4-BE49-F238E27FC236}">
                <a16:creationId xmlns:a16="http://schemas.microsoft.com/office/drawing/2014/main" id="{C1CF1446-7F75-4047-BF4A-7DBB45F0D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2383034"/>
            <a:ext cx="6631341" cy="20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38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</Words>
  <Application>Microsoft Office PowerPoint</Application>
  <PresentationFormat>Широкоэкранный</PresentationFormat>
  <Paragraphs>21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Службы хранилища</vt:lpstr>
      <vt:lpstr>Azure Storage Account</vt:lpstr>
      <vt:lpstr>Типы хранилища</vt:lpstr>
      <vt:lpstr>Azure Files</vt:lpstr>
      <vt:lpstr>Презентация PowerPoint</vt:lpstr>
      <vt:lpstr>Azure Serverless Functions</vt:lpstr>
      <vt:lpstr>Serverless</vt:lpstr>
      <vt:lpstr>Идея</vt:lpstr>
      <vt:lpstr>Почему это выгодно провайдеру?</vt:lpstr>
      <vt:lpstr>Многопоточность</vt:lpstr>
      <vt:lpstr>Event-Driven</vt:lpstr>
      <vt:lpstr>Triggers &amp; Bindings</vt:lpstr>
      <vt:lpstr>Примеры триггеров из коробки</vt:lpstr>
      <vt:lpstr>Bindings</vt:lpstr>
      <vt:lpstr>Bindings out of box</vt:lpstr>
      <vt:lpstr>Как приложение узнает, какие Bindings нам нужны?</vt:lpstr>
      <vt:lpstr>Пример функции</vt:lpstr>
      <vt:lpstr>Официально поддерживаемые платформы</vt:lpstr>
      <vt:lpstr>Пара слов про оплату</vt:lpstr>
      <vt:lpstr>Что нам потребуется?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Службы хранилища</dc:title>
  <dc:creator>Савенко Николай Сергеевич</dc:creator>
  <cp:lastModifiedBy>Савенко Николай Сергеевич</cp:lastModifiedBy>
  <cp:revision>2</cp:revision>
  <dcterms:created xsi:type="dcterms:W3CDTF">2022-04-03T07:42:33Z</dcterms:created>
  <dcterms:modified xsi:type="dcterms:W3CDTF">2022-04-03T08:40:13Z</dcterms:modified>
</cp:coreProperties>
</file>