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77" r:id="rId15"/>
    <p:sldId id="264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D9068-8765-42A7-BD88-80D73AE3A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95BC65-D0E9-4E27-B547-608B0E29A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F1B50-50EE-499F-9ABC-796F2977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5407E-3BC0-4AD4-8FD1-9421E9F9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9FE2A-A568-45CF-A2A5-C95A8F7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3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C8A68-3394-4D75-AD5D-8BB472D7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E0B082-5478-4BDD-AF8B-EEF8C1997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DEA8E-7108-44B1-8DAF-DBE47C96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A61A-B0E9-4460-B7D3-749D446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3FB31-5959-498D-B93C-ED0F4A84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E68A78-7345-4452-A67C-1803847F2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647AEE-1F1B-4D6A-B7CE-A5469651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0C508-98B0-416E-BE66-735DE80F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EF557A-C255-4C27-B375-C7F37506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90D9C-7DC7-4A05-9281-C4BE5E9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39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78EC-FB79-4662-9983-EF051AA1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B4E23-9EFD-448C-A235-CBE9699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A4559-D9FF-4E93-99B9-6E114652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8D0FC-3338-4FDC-830A-E6C1FCE6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FD3C1-B06D-470F-8743-27FE891D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4893E-CD3F-42DC-8EAA-E3FFBF03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20B5DF-A1C8-4E3B-B179-2F070C63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D4BE2-9262-4E60-8396-937080AA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5D9D3-259A-41DF-A3A4-7D2761D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472AA-8A4A-4282-B53A-B477288B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5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80BB7-41BC-415C-A3DC-0FA475A5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017D9-9064-47B8-9BF8-4FFCDD8F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A20EA-545F-4683-83CF-F4CDEC94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1A345B-6F95-4A87-8A17-25FB07F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629CD2-F852-4CD7-973B-A98D2EFC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70194A-1BA2-4FAE-A26B-2C86BD6E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6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EFB23-4C46-4D3A-8434-E02408D5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6F0D66-5E65-4FDF-9237-63FECE2F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CE3E6-2654-4500-A6AC-2E56564B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0E9F03-AD21-48C3-AB67-0B4F744D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2BF6A3-CDC1-4EC6-8DB6-120B1FC6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B93D3F-E6E7-4F7D-8799-7957EFF7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26CD2D-66EE-496E-AB44-F224A20A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D72207-DB0E-4B09-9109-E53B1DC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86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540D-5EFD-4B33-947C-A47D34B0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F79C2F-B50B-4892-95E5-8A2460C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1104CC-CC26-4481-AE0F-64E79F7D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E22018-95AB-4487-94EE-218C3CA6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94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CA3B45-B9D7-40B1-B3E8-0FED48E5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9A1026-9359-492E-839B-DB0E6414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D97868-31D8-45C1-A93E-691EC9F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8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DF581-CDB9-4438-8AA0-4817CB34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73351-DB44-4D8F-A9DA-D726C367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79636F-E18D-427B-A676-688D6E18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ECF22-9586-48F3-8030-A7EA5A36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4765C-0959-4E7E-BAA9-8E2D9772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C1099-C5EB-4342-9EC4-F48FEAA8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6F7A2-AEBB-4EF5-A927-E7671F18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2538D9-3170-4A5D-AF8F-390E39C0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032765-5280-414B-A678-7CCCE63E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EA3AA-79E8-4E9F-B815-D294E728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723C71-68CB-4504-BEFB-3FE1A6CB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590EC7-BB5C-410C-83CC-A61F849E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4282A-F29C-491E-A18F-1F023383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BD6CE-11F8-471B-AC63-52AC4FA3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E982A-E674-46E1-8B8C-701872ADF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82DC-221D-41A5-9508-64739B3CF0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2BB0C-716D-4430-A5ED-F97CE98D4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FCB28F-6C6C-4989-8779-DB03B006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DB90-2263-4B18-9236-3B606CD7B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0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B06A-CEC0-40DA-BE5A-671D9FEE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DevOps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A338FF-643A-4ED4-A74D-5F9CF061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201C6-2FEB-4EEC-BF3B-01031309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Пример тестов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9DE03C6-40C1-4C51-AB4C-DCA6F2AE0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2693731" y="2516777"/>
            <a:ext cx="6804538" cy="39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3554C42D-5030-0A0B-F99B-CA806AA6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6206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5A0EF01-978F-41F6-A1E3-11785B2D2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919413"/>
            <a:ext cx="5126038" cy="2979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45EED0-3B2D-4938-8A25-B70BE1DE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919413"/>
            <a:ext cx="5083175" cy="2979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2FBE4-73F6-4714-A400-CF92E835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Azure Artifacts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85F78-FA08-4D41-BA25-62595722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Поддерживаемые типы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AB876E8-D8DB-47D8-B96A-CFECE3BAA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33" y="1825625"/>
            <a:ext cx="6334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3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1533-2ABB-4255-8CBA-B3BB0F14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ML Services</a:t>
            </a:r>
          </a:p>
        </p:txBody>
      </p:sp>
      <p:pic>
        <p:nvPicPr>
          <p:cNvPr id="5" name="Content Placeholder 4" descr="Azure Machine Learning Service Part-1: Creating Workspace | by Kalyan Kumar  Pichuka | Analytics Vidhya | Medium">
            <a:extLst>
              <a:ext uri="{FF2B5EF4-FFF2-40B4-BE49-F238E27FC236}">
                <a16:creationId xmlns:a16="http://schemas.microsoft.com/office/drawing/2014/main" id="{2C1A2B00-EC2A-4354-908C-AF054CBFF3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396759"/>
            <a:ext cx="7225748" cy="40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2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Учебник. Обучение модели регрессии в AutoML - Azure Machine Learning |  Microsoft Docs">
            <a:extLst>
              <a:ext uri="{FF2B5EF4-FFF2-40B4-BE49-F238E27FC236}">
                <a16:creationId xmlns:a16="http://schemas.microsoft.com/office/drawing/2014/main" id="{EC167D39-6943-4EF3-968C-FF44174AE5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96920"/>
            <a:ext cx="10905066" cy="54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4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357A2-5844-4A37-AE25-7F9DC88A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Cognitive Services</a:t>
            </a:r>
          </a:p>
        </p:txBody>
      </p:sp>
      <p:pic>
        <p:nvPicPr>
          <p:cNvPr id="2050" name="Picture 2" descr="Cognitive Services—APIs for AI Solutions | Microsoft Azure">
            <a:extLst>
              <a:ext uri="{FF2B5EF4-FFF2-40B4-BE49-F238E27FC236}">
                <a16:creationId xmlns:a16="http://schemas.microsoft.com/office/drawing/2014/main" id="{C94E71F7-2E76-4471-A405-F36ECAD5E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02615"/>
            <a:ext cx="5608320" cy="56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6CCDA-2580-4A19-BDBF-72716080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effectLst/>
              </a:rPr>
              <a:t>Служба Azure Bot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Документация Служба Bot Azure - Bot Service | Microsoft Docs">
            <a:extLst>
              <a:ext uri="{FF2B5EF4-FFF2-40B4-BE49-F238E27FC236}">
                <a16:creationId xmlns:a16="http://schemas.microsoft.com/office/drawing/2014/main" id="{B0541258-33FC-438A-BC9F-55F86C84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1A07AD-4003-4D27-BCB6-7866C88FB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940" y="2426818"/>
            <a:ext cx="533018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61B34-9BC6-4E88-8AFB-FD377EF4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Что такое DevOps</a:t>
            </a:r>
          </a:p>
        </p:txBody>
      </p:sp>
      <p:sp>
        <p:nvSpPr>
          <p:cNvPr id="14344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7011690-DB8A-4B12-A899-203C4935C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6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E879E-A94A-49E0-A9D8-D9A083E0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Azure DevOps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A6F67-9577-4523-8D90-87B996F433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" r="10000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C6BD7-1526-4BAF-90D2-2A83B388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Какие сервисы предоставляет </a:t>
            </a:r>
            <a:r>
              <a:rPr lang="en-US">
                <a:solidFill>
                  <a:schemeClr val="bg1"/>
                </a:solidFill>
              </a:rPr>
              <a:t>Azure DevOps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AEBDB-014F-4951-A551-E969DB46D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7529" b="2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BDBE6F3E-2B48-3169-B953-80D7F920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Azure Boards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Azure Pipelines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Azure Repos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Azure Test Plans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Azure Artifacts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2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72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983D-A9A2-4361-9C1B-8BA9BE25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Azure Boards</a:t>
            </a:r>
            <a:endParaRPr lang="ru-RU" sz="3600">
              <a:solidFill>
                <a:srgbClr val="FFFFFF"/>
              </a:solidFill>
            </a:endParaRPr>
          </a:p>
        </p:txBody>
      </p:sp>
      <p:pic>
        <p:nvPicPr>
          <p:cNvPr id="3074" name="Picture 2" descr="Изображение выглядит как текст, снимок экрана, внутренни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DBB568EF-9F34-4D8B-8BBB-4BF96BE6D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" r="-2" b="-2"/>
          <a:stretch/>
        </p:blipFill>
        <p:spPr bwMode="auto">
          <a:xfrm>
            <a:off x="804101" y="804101"/>
            <a:ext cx="6730556" cy="524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Content Placeholder 3077">
            <a:extLst>
              <a:ext uri="{FF2B5EF4-FFF2-40B4-BE49-F238E27FC236}">
                <a16:creationId xmlns:a16="http://schemas.microsoft.com/office/drawing/2014/main" id="{2A269C3D-50CC-8DBB-302B-1A047DD7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Creating End-to-End MLOps pipelines using Azure ML and Azure Pipelines –  Part 1 – Ben Alex Keen">
            <a:extLst>
              <a:ext uri="{FF2B5EF4-FFF2-40B4-BE49-F238E27FC236}">
                <a16:creationId xmlns:a16="http://schemas.microsoft.com/office/drawing/2014/main" id="{325A4E7C-B993-44F8-9D41-BE67527B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69900"/>
            <a:ext cx="6273800" cy="1728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49D93BC-E490-47D9-8C43-A63698A989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270125"/>
            <a:ext cx="6273800" cy="408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6F80A-C972-41FC-BBAD-A583FA65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Azure Pipelines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2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4CA6C7-C33A-4B13-A97F-18B62DFDF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1ED0-DD17-4519-8FCF-B5C9F73E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effectLst/>
              </a:rPr>
              <a:t>Azure Repos</a:t>
            </a:r>
            <a:endParaRPr lang="en-US" sz="6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B41BC7-E8C9-4738-877E-0571950793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r="41" b="-2"/>
          <a:stretch/>
        </p:blipFill>
        <p:spPr bwMode="auto">
          <a:xfrm>
            <a:off x="942597" y="612553"/>
            <a:ext cx="5608830" cy="56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C7B1EA-9811-460A-95E7-2576AE924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384425"/>
            <a:ext cx="6119813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zure Test Plans | Microsoft Azure">
            <a:extLst>
              <a:ext uri="{FF2B5EF4-FFF2-40B4-BE49-F238E27FC236}">
                <a16:creationId xmlns:a16="http://schemas.microsoft.com/office/drawing/2014/main" id="{3D4F59E8-8FAA-460C-B5DA-79A4105A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384425"/>
            <a:ext cx="3616325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DE9E1-DDD7-445D-A45C-5129FAC5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Azure Test Plans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589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Office PowerPoint</Application>
  <PresentationFormat>Широкоэкранный</PresentationFormat>
  <Paragraphs>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DevOps</vt:lpstr>
      <vt:lpstr>Что такое DevOps</vt:lpstr>
      <vt:lpstr>Azure DevOps</vt:lpstr>
      <vt:lpstr>Какие сервисы предоставляет Azure DevOps</vt:lpstr>
      <vt:lpstr>Azure Boards</vt:lpstr>
      <vt:lpstr>Azure Pipelines</vt:lpstr>
      <vt:lpstr>Презентация PowerPoint</vt:lpstr>
      <vt:lpstr>Azure Repos</vt:lpstr>
      <vt:lpstr>Azure Test Plans</vt:lpstr>
      <vt:lpstr>Пример тестов</vt:lpstr>
      <vt:lpstr>Azure Artifacts</vt:lpstr>
      <vt:lpstr>Поддерживаемые типы </vt:lpstr>
      <vt:lpstr>Azure ML Services</vt:lpstr>
      <vt:lpstr>Презентация PowerPoint</vt:lpstr>
      <vt:lpstr>Azure Cognitive Services</vt:lpstr>
      <vt:lpstr>Служба Azure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Савенко Николай Сергеевич</dc:creator>
  <cp:lastModifiedBy>Савенко Николай Сергеевич</cp:lastModifiedBy>
  <cp:revision>6</cp:revision>
  <dcterms:created xsi:type="dcterms:W3CDTF">2022-04-15T16:49:15Z</dcterms:created>
  <dcterms:modified xsi:type="dcterms:W3CDTF">2022-04-15T18:28:17Z</dcterms:modified>
</cp:coreProperties>
</file>