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A3C62-E163-48A3-86E6-225D36BD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B5DCA3-AA6A-430B-9C89-E48F10521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5813F-5023-43FB-8D26-22F3B86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BAF0D-973A-4DF0-A946-27A99A15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C7FDE-4CBC-45B3-BCB0-66A0474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AE54-8B65-4340-AEEA-702AA5C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BAFA48-F544-49E5-A643-C371F3B4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5A196-2125-43C9-BAAD-847F49A8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FE7AC-4A92-4943-A908-4FD755F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F731F-C2E1-4E7A-A860-DC4274C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A949FC-95E5-4835-8580-2C2D39D95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364F0-B6BC-4841-87EE-E36F6D06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04C14-0081-489C-8B7B-8BD6229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31A89-1B3F-460F-857A-B5489876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C477F8-D6C4-4380-A356-B9ACD2A3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929E7-3D1B-4952-A839-6B3559C4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0F03E-499C-4387-B13B-0E3564D0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5A4E8-83BA-4734-B650-CF63CEC0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70344-2EF7-45FC-92E3-1B73E663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99517-B985-49A2-AEBC-4F6D4E16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8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4001D-73BF-4210-B9A5-CA82A021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0AD15C-235C-4B23-BC8F-176FC022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093A2-BC4B-4EE2-AEF4-28A7D455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49F87-92E6-45FA-9325-625EDB9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A3ECA-8E2A-4F23-8FBC-6B011F9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3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EC2FC-C965-4765-BFDC-6153DA2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2E283-AE9A-4E63-B32A-85E5D677C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E1BF-FC11-4694-B40C-A6AD0F1C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4CC4DD-6063-47FA-9604-23266A94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0CC56-0B28-4307-B053-26BD62D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EFBDA-FFAF-49E4-B5A0-F8268FA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4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846C9-23F2-4779-9A0A-177A3B47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B139E-589F-445A-8D16-B5768A54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48B32-067B-4989-966A-F9D6C23FA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DCEC29-AF21-43B8-B6C1-B4E46BAEC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78FE46-75B0-405D-8071-D183FAB01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922742-0625-4FEA-B208-9C43B88D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AC3D2B-1A62-436C-B56B-8E73BACC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78B80F-D42E-41D4-B446-9799831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63AE9-6B13-4967-A6D9-AFFFA14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F7DEA9-6A49-49C6-9CF1-72764C2A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0440C1-6C1B-4FEE-960B-75505311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4890B7-A9A7-4F5E-B2DD-38C53B59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4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616DEF-5991-4605-B39B-DBF9E934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6874E-44FE-44D6-A208-540CC93F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CDE2A2-310E-479A-B0D9-CA3883B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2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F8C17-45F0-4689-8DA5-3C2C3B41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2CFF-CB96-4728-B2A1-D35E75EB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221E74-E51B-4D5E-9C08-2280D0BF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8D544-7FF9-475E-812F-B54A1675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DBCF61-33B3-4B2C-916C-E108333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184D2-59E2-46B8-A506-917EB131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45C-4172-4DD6-8AA6-31A5C726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2625BA-201C-4F26-8755-77DD95DC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5F3976-B90D-49D1-993E-45A0C6F3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F722CD-89BB-41BA-8812-FC29042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75CF77-8496-47F5-B519-07E0256F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82514A-DE8F-4D13-BE64-561DB756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7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71BD-F37D-470B-905A-38C5741A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7376E-0873-41F4-9D9D-7E9585EA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33F83-BB93-4A8F-9834-BD1B2723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EF04-C85C-478F-BD2D-544DF4B5961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BCB13-B972-4AE4-96D8-6D9C3127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E021AB-BA0E-4144-B897-333251C8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4B8C-D353-46B4-814E-1EE0F0A6E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E2C2E-D29D-4D4E-86A3-96FE88A5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ru-RU" sz="11500"/>
              <a:t>Устойчивые 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54582D-94FF-4D02-8EB7-C730048F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25D02-EFBB-44D5-B4B6-8C9C8A5D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>
                <a:effectLst/>
              </a:rPr>
              <a:t>Монитор</a:t>
            </a:r>
            <a:endParaRPr lang="en-US" sz="66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9EF80-9B59-414E-8CA7-08A5DA65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" y="1948705"/>
            <a:ext cx="6545727" cy="490929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F95AB6-737D-40F6-B8F0-CFCB199D98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23" y="3020064"/>
            <a:ext cx="3874958" cy="26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8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FBEE9-3B15-4273-BE2A-C58E91CB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>
                <a:effectLst/>
              </a:rPr>
              <a:t>Участие пользователя</a:t>
            </a:r>
            <a:endParaRPr lang="en-US" sz="66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7CBF00-5930-4158-B57C-FF6CD2DC9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8468" y="3073940"/>
            <a:ext cx="5163689" cy="21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ECDA37-D3E5-427B-8F34-362796A9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8" y="2035624"/>
            <a:ext cx="6077607" cy="42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4B8FB-7543-404E-8CD9-F352BCD5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Вызов события можно сделать так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79DD24-8AEA-429C-A180-0E4B26C9C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27516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5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6C4EEA27-F6E7-4579-A406-4115E61E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639763"/>
            <a:ext cx="3870325" cy="214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DA04EA4-5642-45EB-A70E-E5BA05472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3" y="639763"/>
            <a:ext cx="3232150" cy="214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E966E84-F204-4B9A-A400-13999DAD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854325"/>
            <a:ext cx="7170738" cy="3363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032C2-FD0F-43BE-8A32-4D47FC94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 предыдущих сериях</a:t>
            </a:r>
          </a:p>
        </p:txBody>
      </p:sp>
    </p:spTree>
    <p:extLst>
      <p:ext uri="{BB962C8B-B14F-4D97-AF65-F5344CB8AC3E}">
        <p14:creationId xmlns:p14="http://schemas.microsoft.com/office/powerpoint/2010/main" val="216086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48F4-A0E1-4BF0-8909-04B96935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Triggers &amp; Bindings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5407FC-9E8E-4DDD-9839-60A46CBAD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9128" y="1675227"/>
            <a:ext cx="901374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5DB25-AD80-4F92-94CA-B8A491F9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Durable Functions</a:t>
            </a:r>
          </a:p>
        </p:txBody>
      </p:sp>
      <p:pic>
        <p:nvPicPr>
          <p:cNvPr id="1026" name="Picture 2" descr="Azure Durable Functions - Azure PAAS Blog">
            <a:extLst>
              <a:ext uri="{FF2B5EF4-FFF2-40B4-BE49-F238E27FC236}">
                <a16:creationId xmlns:a16="http://schemas.microsoft.com/office/drawing/2014/main" id="{D912C784-5C40-4D4E-BD81-DC4E489A6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65" y="1675227"/>
            <a:ext cx="1082986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1560-8AE8-4394-BCF9-5EF5F4D2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Activity Functions</a:t>
            </a:r>
            <a:endParaRPr lang="ru-R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57EE7-A4A2-47AF-837A-6C26FD31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ru-RU" sz="2200"/>
              <a:t>Как делать</a:t>
            </a:r>
            <a:r>
              <a:rPr lang="en-US" sz="2200"/>
              <a:t>: </a:t>
            </a:r>
            <a:r>
              <a:rPr lang="en-US" sz="2200" b="1">
                <a:effectLst/>
              </a:rPr>
              <a:t>ActivityTrigger</a:t>
            </a:r>
            <a:endParaRPr lang="en-US" sz="2200"/>
          </a:p>
          <a:p>
            <a:endParaRPr lang="en-US" sz="2200"/>
          </a:p>
          <a:p>
            <a:r>
              <a:rPr lang="ru-RU" sz="2200"/>
              <a:t>Что делать: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/>
              <a:t>запись готовых данных в БД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/>
              <a:t>отправлять готовые сообщения в очередь</a:t>
            </a:r>
          </a:p>
          <a:p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417153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ABA88-DC20-427B-8107-2C98F453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Orchestrator Functions</a:t>
            </a:r>
            <a:endParaRPr lang="ru-RU" sz="54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4D4A0-3D76-4EEA-9DDB-FAD35C93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ru-RU" sz="2000" dirty="0"/>
              <a:t>Как делать</a:t>
            </a:r>
            <a:r>
              <a:rPr lang="en-US" sz="2000" dirty="0"/>
              <a:t>: </a:t>
            </a:r>
            <a:r>
              <a:rPr lang="en-US" sz="2000" dirty="0" err="1"/>
              <a:t>OrchestrationTrigger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Что делать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Запуск </a:t>
            </a:r>
            <a:r>
              <a:rPr lang="ru-RU" sz="2000" dirty="0" err="1"/>
              <a:t>Activity</a:t>
            </a:r>
            <a:r>
              <a:rPr lang="ru-RU" sz="2000" dirty="0"/>
              <a:t> функций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Проверка и ожидания </a:t>
            </a:r>
            <a:r>
              <a:rPr lang="ru-RU" sz="2000" dirty="0" err="1"/>
              <a:t>выполненности</a:t>
            </a:r>
            <a:r>
              <a:rPr lang="ru-RU" sz="2000" dirty="0"/>
              <a:t> </a:t>
            </a:r>
            <a:r>
              <a:rPr lang="ru-RU" sz="2000" dirty="0" err="1"/>
              <a:t>Activity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Вызов HTTP API если нужно (например веб </a:t>
            </a:r>
            <a:r>
              <a:rPr lang="ru-RU" sz="2000" dirty="0" err="1"/>
              <a:t>скраппинг</a:t>
            </a:r>
            <a:r>
              <a:rPr lang="ru-RU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Возврат результатов обратно клиентской функции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вызов других функций оркестратора если нужно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Списко</a:t>
            </a:r>
            <a:r>
              <a:rPr lang="ru-RU" sz="2000" dirty="0"/>
              <a:t> ограничений</a:t>
            </a:r>
            <a:r>
              <a:rPr lang="en-US" sz="2000" dirty="0"/>
              <a:t>: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542CE-8688-4C9A-A166-B3E174E6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CFADC-02C4-4F3B-BE38-FDFC2BA7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Client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E3C50-46D5-4BFB-A9D7-55BEE1A9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делать</a:t>
            </a:r>
            <a:r>
              <a:rPr lang="en-US" dirty="0"/>
              <a:t>: </a:t>
            </a:r>
            <a:r>
              <a:rPr lang="ru-RU" dirty="0"/>
              <a:t>любой триггер</a:t>
            </a:r>
          </a:p>
          <a:p>
            <a:endParaRPr lang="ru-RU" dirty="0"/>
          </a:p>
          <a:p>
            <a:r>
              <a:rPr lang="ru-RU" dirty="0"/>
              <a:t>Что делать</a:t>
            </a:r>
            <a:r>
              <a:rPr lang="en-US" dirty="0"/>
              <a:t>:</a:t>
            </a:r>
          </a:p>
          <a:p>
            <a:r>
              <a:rPr lang="ru-RU" dirty="0"/>
              <a:t>Запускать </a:t>
            </a:r>
            <a:r>
              <a:rPr lang="ru-RU" dirty="0" err="1"/>
              <a:t>оркестрации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96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4FEB1-776B-4485-8AFC-416D035A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8" y="647700"/>
            <a:ext cx="6780213" cy="43322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3917730-0CC8-4FD9-AE85-F8AF8EF61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5048250"/>
            <a:ext cx="6780213" cy="1155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8AA2-1486-4FE3-A527-623427F4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Цепочка функций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44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8FE66-D6FB-4C7B-AA5E-2416E85A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>
                <a:effectLst/>
              </a:rPr>
              <a:t>Развертывание и объединение</a:t>
            </a:r>
            <a:endParaRPr lang="en-US" sz="6100"/>
          </a:p>
        </p:txBody>
      </p:sp>
      <p:sp>
        <p:nvSpPr>
          <p:cNvPr id="30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86BD90-710E-44C6-933C-1AC481C8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37" y="2084535"/>
            <a:ext cx="5925163" cy="45771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6AA196-EE89-428A-B265-D203FEE1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055940"/>
            <a:ext cx="5614416" cy="277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00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95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Устойчивые функции</vt:lpstr>
      <vt:lpstr>В предыдущих сериях</vt:lpstr>
      <vt:lpstr>Triggers &amp; Bindings</vt:lpstr>
      <vt:lpstr>Durable Functions</vt:lpstr>
      <vt:lpstr>Activity Functions</vt:lpstr>
      <vt:lpstr>Orchestrator Functions</vt:lpstr>
      <vt:lpstr>Client functions</vt:lpstr>
      <vt:lpstr>Цепочка функций</vt:lpstr>
      <vt:lpstr>Развертывание и объединение</vt:lpstr>
      <vt:lpstr>Монитор</vt:lpstr>
      <vt:lpstr>Участие пользователя</vt:lpstr>
      <vt:lpstr>Вызов события можно сделать так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Устойчивые функции</dc:title>
  <dc:creator>Савенко Николай Сергеевич</dc:creator>
  <cp:lastModifiedBy>Савенко Николай Сергеевич</cp:lastModifiedBy>
  <cp:revision>6</cp:revision>
  <dcterms:created xsi:type="dcterms:W3CDTF">2022-04-08T17:42:27Z</dcterms:created>
  <dcterms:modified xsi:type="dcterms:W3CDTF">2022-04-08T18:59:12Z</dcterms:modified>
</cp:coreProperties>
</file>