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390F9-9CCC-4D0E-ABAF-ECAEB01C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CD1F7A-C870-4436-8A0F-5A0B280A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5780A-8D64-4F1C-8E74-5D299F8C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38DF9-9F7B-494A-94BB-DE94760D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A4FF6-6D14-4430-94FF-145CF0D0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C6A19-4F91-405E-9494-173F623A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C42247-5631-480C-BBCF-066725879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CC5E0-1BA8-45A3-9AEF-863B0422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E5268-A2D3-43FE-B1CF-10FBCAEC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6AD31-6732-46F4-AE40-2486C10A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1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F67E6B-5E45-47A2-9F82-A8ACD951C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A9A08A-0005-4A79-8949-69E5656C9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8696D-2CBD-41C9-B6C2-1D0F1484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2E66F-3D41-4E7B-8F9E-090D8890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531F8-30D5-4EE3-A471-DBC2D15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57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91D59-9997-4DE0-A1C1-8A9953A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04A55-E89C-4A58-A438-E6B8122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57B9F-6D9E-46BA-BE0E-B4815713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3AB38-DC85-4AFA-A9D9-93AE0117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9AFEC-9BFE-4411-BACD-4721A650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0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4ED74-3A13-4198-9DBA-26F21413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04B75-1E89-48F8-9646-044C281F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41E5D-5738-4A07-8533-A97B343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C4A5B-2FDF-43F4-9799-5853131E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576C2-3F55-442F-9964-261D0CA1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15DB2-B3D1-4B89-B3C1-E0CC3DF4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655F0-F48E-4677-AA8C-4FCB8C7AB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1F1A1E-EBDA-4C05-9081-3C15B260C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6D3381-AAF5-480A-B29D-30A6749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2F2D69-0D83-49BB-B25F-E058B25A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5A168-4F69-44A1-AF01-670B722B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B03F5-2793-4A0B-9BB7-5C3D9E35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B9214-C137-413D-9798-2C1DBA3A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1CB586-EE10-4D3A-BFE9-EC9D13A6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929AC0-4A08-4EF8-9D3B-40E221BA5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ABEC5D-FEA6-4ABC-BA02-D795FA9BF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387099-2E51-48A2-8139-EF7081BD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8E3785-2E34-47CC-8F8B-EF14D405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F54D39-E43A-42A1-AF44-F414D084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60187-CD53-4CAB-9E55-AE314F2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28575A-480A-4A3A-971C-37F643AD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3F844C-1D40-4B2C-BF66-9A47E2CF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24749E-92FD-4BCF-8F82-E79FFE5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0A662E-F481-40EE-80C2-46D1CCD1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E28F4A-597B-4D52-971B-4D98C0F6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D59EF-D6F3-4594-A658-ECFDDD87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0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EE0CF-4F3F-41B8-A854-4FC6B2FC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2B0ED-CA65-46F2-B99D-405A3670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9FC1BB-A0BA-407E-8F39-8237194A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F636FB-3F24-4B47-B523-621CF807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60D99-28E9-4EE3-BED8-46D020EC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379D-4758-417E-A5F1-AB4B98E5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3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2ED19-BCB5-4509-9139-73EA3647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F61F46-2C97-4C54-9E24-DAE30A26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32C86E-E496-42B3-AD72-9F422723F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E1F28-0107-4673-B969-7B0B8B23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9D85F-8BE2-46EA-8AEC-D8F8DCAC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D5915-4D7C-4884-AE4E-A9A3963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262AD-0322-48AB-AEA0-97DE797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30A965-B776-4ED5-93EC-C1F058E2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797932-7437-4C50-ABC4-95A588F52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680F-E3E2-4FC2-903C-57A75E2A360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1D8CE-F9B3-441F-A73D-22F16E0F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E6975-7DA5-48A4-BD41-687A6B82C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E533-D33D-4C40-B141-4D141AEA9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45C08-7D38-402C-828E-C9969AAE3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Power Platform</a:t>
            </a:r>
            <a:endParaRPr lang="ru-RU" sz="66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54710D-8CD2-4200-93F4-7DA4117DF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79B8B8-AC09-4D44-BFF9-1DF20779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29451"/>
            <a:ext cx="7746709" cy="43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8ECC1-2418-4FCA-934B-48A70670B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08" y="643467"/>
            <a:ext cx="1071358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7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D3F32E-CFE1-4A9F-83A1-7555922A1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26E40A-1B01-4A19-A522-28307E7B4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2" y="643467"/>
            <a:ext cx="1046209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90445D-63E6-403B-AB34-E320DA68BC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F7014A-5E27-4399-91AA-11805CF82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7205" y="643467"/>
            <a:ext cx="773759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BACD47-257B-4861-A28B-CC4360336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34133"/>
            <a:ext cx="10905066" cy="31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C237F0F-C71D-44C1-828F-5E070706C0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7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3312404-973A-4BBD-B18C-0D6728B83C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11579"/>
            <a:ext cx="7746709" cy="43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35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Power Platform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Platform</dc:title>
  <dc:creator>Савенко Николай Сергеевич</dc:creator>
  <cp:lastModifiedBy>Савенко Николай Сергеевич</cp:lastModifiedBy>
  <cp:revision>1</cp:revision>
  <dcterms:created xsi:type="dcterms:W3CDTF">2022-04-22T15:41:46Z</dcterms:created>
  <dcterms:modified xsi:type="dcterms:W3CDTF">2022-04-22T15:49:48Z</dcterms:modified>
</cp:coreProperties>
</file>