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35C98-E174-4135-B6A6-DAF20E5C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190355-3AEA-452A-8618-4B5B6322D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515DC3-2277-41FE-96D9-BB89DA3D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BCAB6-4AFD-4DA7-90FA-13B28694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F3D49-C843-46D0-830D-F11F9613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8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30ACD-FDAD-4DB8-9251-6B376567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263A53-EC18-4895-80FF-D54223E4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C61B4-6AA6-4499-846B-1AB39C90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87475-1800-4092-BE60-46FE670C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FF250-6665-493B-99E9-6936CA1E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BF5B88-E6E2-4C74-8C3E-0F2C46293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A8DBC0-51AE-4E66-8123-4BEFD118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3A3F5-9195-486E-BE89-86D1297F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9DD70-E051-44D6-A074-C16B2ED0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869F1C-BA5A-4F9B-8CD9-81154FA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0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624B5-DE20-42D6-8692-0030A60D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79AE7-3178-42E8-B903-C7D574DC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D43FA-44E3-4D2C-A2BA-45725F8C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D30D8-D43B-4A51-BE6D-2ACEF3E0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C3604-FE3C-463B-AC14-E35473C3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7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15C3-699A-4366-BC23-0BFF0E6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AC935-4264-4259-ABCE-C779BE45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42894-666B-4D7C-B610-EE24DBB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CC1B10-37F8-4664-B025-0E11FCA9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FE2A5-63EC-4F70-8A8C-F8B91E12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80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39C77-02A9-497B-9DCB-B7A63911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EDE3C-84C0-4A93-94A6-B2A0077B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A44BB5-07E1-4A89-9C54-56FCDAB2C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15C6-A65D-4090-9E94-BF3A62ED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6711E7-79BA-4200-9A22-E05E7428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038B81-9F5E-4735-81C1-0F2F377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53104-0344-44F0-AF9D-FCAC1A50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73863F-3D81-4A1B-989A-B48C8FD8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04913-9A96-4AB8-B085-FC66233E5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D80969-7BF9-4E5D-BF8C-542C02B34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021867-7A0C-40EE-A311-90DF6AE5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829989-4C9E-4341-8D0B-E08B0372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3BB601-DF47-4409-B68B-0B3E70FC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316347-7130-42E0-A95F-EE479153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D0D7D-10F7-4F45-B767-4738CE61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54365-9374-4AC3-BDB2-3E76621B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3A7005-9E14-48AD-9B04-0F100E7F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50648F-01E1-43A7-86B3-6D8EF0B0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F4F800-D311-413E-8C95-A7568AB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79DF13-00BE-419D-A968-347D046F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873815-9DFD-43A7-A72D-C8A84967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1122-A4FB-4D1E-86FB-6AC003AA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4734D-4722-4218-A20F-3E3826A6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906940-7FFF-464A-9863-C6028371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B562C-3EEF-47EF-A20B-0921EF0A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F6B11D-4C88-46EB-99D3-56D19AA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82D88-639B-4F68-B056-3827798B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62D20-E7CD-4B5F-BBF2-B55D593B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320F56-C957-405C-8987-A52D8C2DF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621BD-B25B-4557-902F-84DC161A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3042C-3ABD-457E-83E0-D3C4C10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BFBDE-E148-4D55-AB05-220D084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9F2CEA-E9F7-49DD-B6B1-8B3188E2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9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C36C2-4FA1-4C83-820F-6294D241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9F2F3-5D70-4BE2-A734-BF12052C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AB1EA0-CBA9-4E93-86DC-C41A760A2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EC6C-5C7A-4604-9197-53883B3A29DF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20C14-49C8-41A1-8987-8403CE9D7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12DFC-6E51-4425-8206-F2C45315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6D43-3E02-485B-9625-B8A47E632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54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D248C-0D06-48D9-BF66-4EDBCAAB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365760"/>
            <a:ext cx="10765410" cy="120726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Веб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49E33-A95F-4262-9C4E-69D2AA3D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1554480"/>
            <a:ext cx="9426806" cy="719122"/>
          </a:xfrm>
        </p:spPr>
        <p:txBody>
          <a:bodyPr>
            <a:normAutofit/>
          </a:bodyPr>
          <a:lstStyle/>
          <a:p>
            <a:endParaRPr lang="ru-RU">
              <a:solidFill>
                <a:srgbClr val="E7E6E6"/>
              </a:solidFill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5D79110C-15EF-4C81-B5DD-B3377066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5149" y="2943847"/>
            <a:ext cx="615207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6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AC562-0E70-476E-9571-464F9B34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8E49F96-6989-40FF-A413-EED5C01FB8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6" y="799281"/>
            <a:ext cx="10872448" cy="52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5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4" name="Rectangle 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C43727B-ABCE-4A76-9F95-7AEC13E13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1" r="14630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1EB5A-6D68-461D-A096-30D50B0E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b="1">
                <a:effectLst/>
              </a:rPr>
              <a:t>Экземпляры контейнеров </a:t>
            </a:r>
            <a:r>
              <a:rPr lang="en-US" sz="4000" b="1">
                <a:effectLst/>
              </a:rPr>
              <a:t>Azure</a:t>
            </a:r>
            <a:endParaRPr lang="ru-RU" sz="4000"/>
          </a:p>
        </p:txBody>
      </p:sp>
      <p:sp>
        <p:nvSpPr>
          <p:cNvPr id="9226" name="Content Placeholder 9221">
            <a:extLst>
              <a:ext uri="{FF2B5EF4-FFF2-40B4-BE49-F238E27FC236}">
                <a16:creationId xmlns:a16="http://schemas.microsoft.com/office/drawing/2014/main" id="{4000FA0A-EFB3-3DFB-B64F-1108BDB4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466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4D756-F287-407A-BAFC-B98A6ABA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effectLst/>
              </a:rPr>
              <a:t>Реестр контейнеров Azure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0250" name="Straight Connector 1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AC6FB5E-A593-470A-8ED2-52AE2F481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29"/>
          <a:stretch/>
        </p:blipFill>
        <p:spPr bwMode="auto">
          <a:xfrm>
            <a:off x="1037863" y="2426818"/>
            <a:ext cx="404332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1" name="Straight Connector 14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Машинное обучение ML.NET, контейнеризация API и практика Azure DevOps (4):  непрерывная интеграция и непрерывное развертывание k8s - Русские Блоги">
            <a:extLst>
              <a:ext uri="{FF2B5EF4-FFF2-40B4-BE49-F238E27FC236}">
                <a16:creationId xmlns:a16="http://schemas.microsoft.com/office/drawing/2014/main" id="{AB1E1236-072E-4B3E-881C-9E9C35880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170776"/>
            <a:ext cx="5455917" cy="25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6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C33D3-3DB0-444A-92FB-5994F4F1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Службы приложений Azure для контейнеров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802BAA7-73EE-47E7-80F3-30BE394A29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57935"/>
            <a:ext cx="6780700" cy="53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41F1-B06B-49A5-9DB9-E224CFD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>
                <a:solidFill>
                  <a:srgbClr val="FFFFFF"/>
                </a:solidFill>
                <a:effectLst/>
              </a:rPr>
              <a:t>Служба приложений Azure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72100-8025-482E-8E5A-C5DDBA404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Как запустить и развернуть React с серверной частью NodeJS в службах приложений  Azure">
            <a:extLst>
              <a:ext uri="{FF2B5EF4-FFF2-40B4-BE49-F238E27FC236}">
                <a16:creationId xmlns:a16="http://schemas.microsoft.com/office/drawing/2014/main" id="{96D99B54-3A85-4C28-B3A7-867A48FA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88862"/>
            <a:ext cx="5455917" cy="3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2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E94C9-879C-4F2D-91C1-20DF17B8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Среда службы приложений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App Service Environment v3 Migration Feature Public Preview - Azure App  Service">
            <a:extLst>
              <a:ext uri="{FF2B5EF4-FFF2-40B4-BE49-F238E27FC236}">
                <a16:creationId xmlns:a16="http://schemas.microsoft.com/office/drawing/2014/main" id="{C9F2D4C6-5C72-4605-98BC-44C5655B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54480C-1D9C-4F83-82E8-621219498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211695"/>
            <a:ext cx="5455917" cy="24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3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A5C84-B98B-4D45-9F82-5E0B35F4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ru-RU" sz="3600"/>
              <a:t>Статические веб приложения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421B7-3C34-4191-AE3E-84D63E5E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1" b="27823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Content Placeholder 3077">
            <a:extLst>
              <a:ext uri="{FF2B5EF4-FFF2-40B4-BE49-F238E27FC236}">
                <a16:creationId xmlns:a16="http://schemas.microsoft.com/office/drawing/2014/main" id="{99644845-D2C6-A9AF-BE1D-11CCB811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349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643F-23D4-43A6-B789-55D4159B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Развертывание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6387AE-440B-44A5-B1CB-4B247732F3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53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D871B-3A3F-4328-BC87-3A79FF0F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effectLst/>
              </a:rPr>
              <a:t>Интеграция API с Функциями Azure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98A981-5A07-422B-8194-464917999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931" b="-3"/>
          <a:stretch/>
        </p:blipFill>
        <p:spPr bwMode="auto">
          <a:xfrm>
            <a:off x="331567" y="2848662"/>
            <a:ext cx="5455917" cy="31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Microsoft Azure Functions | element61">
            <a:extLst>
              <a:ext uri="{FF2B5EF4-FFF2-40B4-BE49-F238E27FC236}">
                <a16:creationId xmlns:a16="http://schemas.microsoft.com/office/drawing/2014/main" id="{D8D0D2FE-EBA4-4CFF-9352-CFB7E20BF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259435"/>
            <a:ext cx="5455917" cy="233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5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Что такое контейнерные системы, преимущества и для чего нужен виртуальный  контейнер | 2DOMAINS">
            <a:extLst>
              <a:ext uri="{FF2B5EF4-FFF2-40B4-BE49-F238E27FC236}">
                <a16:creationId xmlns:a16="http://schemas.microsoft.com/office/drawing/2014/main" id="{68046F51-F182-4EEC-8F22-71D1547300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" r="3" b="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8163D-0914-4F97-8BF9-1C95BE9D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Контейнеризация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606E781-0004-42D3-B7FD-F0312776C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3406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F7433-21EA-4A3E-BA24-13A5BC87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72AF0E-3F3C-4B92-A641-8B08FE4DF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67" y="103664"/>
            <a:ext cx="8037065" cy="66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64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Широкоэкранный</PresentationFormat>
  <Paragraphs>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Веб приложения</vt:lpstr>
      <vt:lpstr>Служба приложений Azure</vt:lpstr>
      <vt:lpstr>Среда службы приложений</vt:lpstr>
      <vt:lpstr>Статические веб приложения</vt:lpstr>
      <vt:lpstr>Развертывание</vt:lpstr>
      <vt:lpstr>Интеграция API с Функциями Azure</vt:lpstr>
      <vt:lpstr>Контейнеризация</vt:lpstr>
      <vt:lpstr>Презентация PowerPoint</vt:lpstr>
      <vt:lpstr>Презентация PowerPoint</vt:lpstr>
      <vt:lpstr>Презентация PowerPoint</vt:lpstr>
      <vt:lpstr>Экземпляры контейнеров Azure</vt:lpstr>
      <vt:lpstr>Реестр контейнеров Azure</vt:lpstr>
      <vt:lpstr>Службы приложений Azure для контейнеров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приложения</dc:title>
  <dc:creator>Николай Савенко</dc:creator>
  <cp:lastModifiedBy>Николай Савенко</cp:lastModifiedBy>
  <cp:revision>1</cp:revision>
  <dcterms:created xsi:type="dcterms:W3CDTF">2022-03-19T21:27:17Z</dcterms:created>
  <dcterms:modified xsi:type="dcterms:W3CDTF">2022-03-19T21:43:13Z</dcterms:modified>
</cp:coreProperties>
</file>