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9"/>
  </p:notesMasterIdLst>
  <p:handoutMasterIdLst>
    <p:handoutMasterId r:id="rId10"/>
  </p:handoutMasterIdLst>
  <p:sldIdLst>
    <p:sldId id="274" r:id="rId3"/>
    <p:sldId id="276" r:id="rId4"/>
    <p:sldId id="277" r:id="rId5"/>
    <p:sldId id="278" r:id="rId6"/>
    <p:sldId id="279" r:id="rId7"/>
    <p:sldId id="280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EF1"/>
    <a:srgbClr val="8C3FC5"/>
    <a:srgbClr val="E85C0E"/>
    <a:srgbClr val="4EF456"/>
    <a:srgbClr val="400EBE"/>
    <a:srgbClr val="E5EEF3"/>
    <a:srgbClr val="FF0066"/>
    <a:srgbClr val="603A14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 autoAdjust="0"/>
  </p:normalViewPr>
  <p:slideViewPr>
    <p:cSldViewPr>
      <p:cViewPr>
        <p:scale>
          <a:sx n="90" d="100"/>
          <a:sy n="90" d="100"/>
        </p:scale>
        <p:origin x="-330" y="-15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/>
              <a:t>© Software University Foundation – </a:t>
            </a:r>
            <a:r>
              <a:rPr lang="en-US" sz="1000" u="sng">
                <a:hlinkClick r:id="rId2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2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smtClean="0"/>
              <a:t>Insert a Picture Here</a:t>
            </a:r>
            <a:endParaRPr lang="en-US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4/16/2016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Картина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19812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Field size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4" y="762000"/>
            <a:ext cx="10680908" cy="594359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Define the ground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762000"/>
            <a:ext cx="10680909" cy="5943599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Define the ground 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08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Calculate the coordinates of the ball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82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836612" y="76200"/>
            <a:ext cx="4495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Ditch upon impact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586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15" y="762000"/>
            <a:ext cx="10683797" cy="59436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836612" y="76200"/>
            <a:ext cx="7924800" cy="8059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Check whether any player is hit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622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По избор</PresentationFormat>
  <Paragraphs>6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7" baseType="lpstr">
      <vt:lpstr>SoftUni 16x9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Collections Basics: Arrays, Lists, Strings, Sets, Maps</dc:title>
  <dc:creator/>
  <cp:keywords>collections, data structures, arrays, strings, lists, sets, maps, Java, SoftUni, Software University, programming, course</cp:keywords>
  <cp:lastModifiedBy/>
  <cp:revision>1</cp:revision>
  <dcterms:created xsi:type="dcterms:W3CDTF">2014-01-02T17:00:34Z</dcterms:created>
  <dcterms:modified xsi:type="dcterms:W3CDTF">2016-04-16T07:47:32Z</dcterms:modified>
  <cp:category>programming, Java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