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7"/>
  </p:notesMasterIdLst>
  <p:handoutMasterIdLst>
    <p:handoutMasterId r:id="rId18"/>
  </p:handoutMasterIdLst>
  <p:sldIdLst>
    <p:sldId id="289" r:id="rId5"/>
    <p:sldId id="288" r:id="rId6"/>
    <p:sldId id="292" r:id="rId7"/>
    <p:sldId id="276" r:id="rId8"/>
    <p:sldId id="290" r:id="rId9"/>
    <p:sldId id="283" r:id="rId10"/>
    <p:sldId id="261" r:id="rId11"/>
    <p:sldId id="291" r:id="rId12"/>
    <p:sldId id="264" r:id="rId13"/>
    <p:sldId id="267" r:id="rId14"/>
    <p:sldId id="263" r:id="rId15"/>
    <p:sldId id="26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 autoAdjust="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levkralyo@gmail.com" userId="f68fb3fc9bfa9b2c" providerId="LiveId" clId="{63A8F572-5730-4280-8236-44D05904B454}"/>
    <pc:docChg chg="modSld">
      <pc:chgData name="kralevkralyo@gmail.com" userId="f68fb3fc9bfa9b2c" providerId="LiveId" clId="{63A8F572-5730-4280-8236-44D05904B454}" dt="2024-06-27T16:11:16.905" v="5" actId="20577"/>
      <pc:docMkLst>
        <pc:docMk/>
      </pc:docMkLst>
      <pc:sldChg chg="modSp mod">
        <pc:chgData name="kralevkralyo@gmail.com" userId="f68fb3fc9bfa9b2c" providerId="LiveId" clId="{63A8F572-5730-4280-8236-44D05904B454}" dt="2024-06-27T16:11:16.905" v="5" actId="20577"/>
        <pc:sldMkLst>
          <pc:docMk/>
          <pc:sldMk cId="3666674671" sldId="261"/>
        </pc:sldMkLst>
        <pc:spChg chg="mod">
          <ac:chgData name="kralevkralyo@gmail.com" userId="f68fb3fc9bfa9b2c" providerId="LiveId" clId="{63A8F572-5730-4280-8236-44D05904B454}" dt="2024-06-27T16:11:16.905" v="5" actId="20577"/>
          <ac:spMkLst>
            <pc:docMk/>
            <pc:sldMk cId="3666674671" sldId="261"/>
            <ac:spMk id="3" creationId="{A6A33159-D030-2F82-A142-F75940728319}"/>
          </ac:spMkLst>
        </pc:spChg>
      </pc:sldChg>
    </pc:docChg>
  </pc:docChgLst>
  <pc:docChgLst>
    <pc:chgData name="kralevkralyo@gmail.com" userId="f68fb3fc9bfa9b2c" providerId="LiveId" clId="{49931D21-B9CB-47AF-A6E3-82D38FBD2332}"/>
    <pc:docChg chg="undo custSel addSld delSld modSld sldOrd">
      <pc:chgData name="kralevkralyo@gmail.com" userId="f68fb3fc9bfa9b2c" providerId="LiveId" clId="{49931D21-B9CB-47AF-A6E3-82D38FBD2332}" dt="2024-06-14T13:18:34.862" v="6430" actId="20577"/>
      <pc:docMkLst>
        <pc:docMk/>
      </pc:docMkLst>
      <pc:sldChg chg="del">
        <pc:chgData name="kralevkralyo@gmail.com" userId="f68fb3fc9bfa9b2c" providerId="LiveId" clId="{49931D21-B9CB-47AF-A6E3-82D38FBD2332}" dt="2024-06-14T12:39:15.451" v="6132" actId="47"/>
        <pc:sldMkLst>
          <pc:docMk/>
          <pc:sldMk cId="435195399" sldId="257"/>
        </pc:sldMkLst>
      </pc:sldChg>
      <pc:sldChg chg="modSp mod">
        <pc:chgData name="kralevkralyo@gmail.com" userId="f68fb3fc9bfa9b2c" providerId="LiveId" clId="{49931D21-B9CB-47AF-A6E3-82D38FBD2332}" dt="2024-06-14T11:27:37.435" v="2169" actId="20577"/>
        <pc:sldMkLst>
          <pc:docMk/>
          <pc:sldMk cId="3666674671" sldId="261"/>
        </pc:sldMkLst>
        <pc:spChg chg="mod">
          <ac:chgData name="kralevkralyo@gmail.com" userId="f68fb3fc9bfa9b2c" providerId="LiveId" clId="{49931D21-B9CB-47AF-A6E3-82D38FBD2332}" dt="2024-06-14T11:22:56.277" v="1463" actId="20577"/>
          <ac:spMkLst>
            <pc:docMk/>
            <pc:sldMk cId="3666674671" sldId="261"/>
            <ac:spMk id="2" creationId="{9635F5E3-2B1C-7C0A-8581-67A9052D13AA}"/>
          </ac:spMkLst>
        </pc:spChg>
        <pc:spChg chg="mod">
          <ac:chgData name="kralevkralyo@gmail.com" userId="f68fb3fc9bfa9b2c" providerId="LiveId" clId="{49931D21-B9CB-47AF-A6E3-82D38FBD2332}" dt="2024-06-14T11:27:37.435" v="2169" actId="20577"/>
          <ac:spMkLst>
            <pc:docMk/>
            <pc:sldMk cId="3666674671" sldId="261"/>
            <ac:spMk id="3" creationId="{A6A33159-D030-2F82-A142-F75940728319}"/>
          </ac:spMkLst>
        </pc:spChg>
      </pc:sldChg>
      <pc:sldChg chg="delSp modSp mod ord">
        <pc:chgData name="kralevkralyo@gmail.com" userId="f68fb3fc9bfa9b2c" providerId="LiveId" clId="{49931D21-B9CB-47AF-A6E3-82D38FBD2332}" dt="2024-06-14T12:39:02.590" v="6129" actId="20577"/>
        <pc:sldMkLst>
          <pc:docMk/>
          <pc:sldMk cId="1210802199" sldId="262"/>
        </pc:sldMkLst>
        <pc:spChg chg="mod">
          <ac:chgData name="kralevkralyo@gmail.com" userId="f68fb3fc9bfa9b2c" providerId="LiveId" clId="{49931D21-B9CB-47AF-A6E3-82D38FBD2332}" dt="2024-06-14T12:39:02.590" v="6129" actId="20577"/>
          <ac:spMkLst>
            <pc:docMk/>
            <pc:sldMk cId="1210802199" sldId="262"/>
            <ac:spMk id="2" creationId="{28BAC361-0D7A-DC05-86B5-6DD77D322F5B}"/>
          </ac:spMkLst>
        </pc:spChg>
        <pc:spChg chg="del mod">
          <ac:chgData name="kralevkralyo@gmail.com" userId="f68fb3fc9bfa9b2c" providerId="LiveId" clId="{49931D21-B9CB-47AF-A6E3-82D38FBD2332}" dt="2024-06-14T12:38:49.611" v="6091" actId="478"/>
          <ac:spMkLst>
            <pc:docMk/>
            <pc:sldMk cId="1210802199" sldId="262"/>
            <ac:spMk id="3" creationId="{1BE98EFF-197D-3136-70B9-7BBD30A48931}"/>
          </ac:spMkLst>
        </pc:spChg>
      </pc:sldChg>
      <pc:sldChg chg="modSp mod">
        <pc:chgData name="kralevkralyo@gmail.com" userId="f68fb3fc9bfa9b2c" providerId="LiveId" clId="{49931D21-B9CB-47AF-A6E3-82D38FBD2332}" dt="2024-06-14T13:18:34.862" v="6430" actId="20577"/>
        <pc:sldMkLst>
          <pc:docMk/>
          <pc:sldMk cId="2737241225" sldId="263"/>
        </pc:sldMkLst>
        <pc:spChg chg="mod">
          <ac:chgData name="kralevkralyo@gmail.com" userId="f68fb3fc9bfa9b2c" providerId="LiveId" clId="{49931D21-B9CB-47AF-A6E3-82D38FBD2332}" dt="2024-06-14T12:23:12.414" v="4703" actId="1076"/>
          <ac:spMkLst>
            <pc:docMk/>
            <pc:sldMk cId="2737241225" sldId="263"/>
            <ac:spMk id="2" creationId="{338A15DE-D135-0710-9984-A0A55E960CB0}"/>
          </ac:spMkLst>
        </pc:spChg>
        <pc:spChg chg="mod">
          <ac:chgData name="kralevkralyo@gmail.com" userId="f68fb3fc9bfa9b2c" providerId="LiveId" clId="{49931D21-B9CB-47AF-A6E3-82D38FBD2332}" dt="2024-06-14T13:18:34.862" v="6430" actId="20577"/>
          <ac:spMkLst>
            <pc:docMk/>
            <pc:sldMk cId="2737241225" sldId="263"/>
            <ac:spMk id="3" creationId="{ECC8AA23-D8D0-93BE-5C5F-103A750B0D2F}"/>
          </ac:spMkLst>
        </pc:spChg>
      </pc:sldChg>
      <pc:sldChg chg="addSp delSp modSp mod ord">
        <pc:chgData name="kralevkralyo@gmail.com" userId="f68fb3fc9bfa9b2c" providerId="LiveId" clId="{49931D21-B9CB-47AF-A6E3-82D38FBD2332}" dt="2024-06-14T12:41:33.860" v="6171" actId="20577"/>
        <pc:sldMkLst>
          <pc:docMk/>
          <pc:sldMk cId="837402205" sldId="264"/>
        </pc:sldMkLst>
        <pc:spChg chg="mod">
          <ac:chgData name="kralevkralyo@gmail.com" userId="f68fb3fc9bfa9b2c" providerId="LiveId" clId="{49931D21-B9CB-47AF-A6E3-82D38FBD2332}" dt="2024-06-14T11:42:21.624" v="3053" actId="255"/>
          <ac:spMkLst>
            <pc:docMk/>
            <pc:sldMk cId="837402205" sldId="264"/>
            <ac:spMk id="2" creationId="{47A9874B-BCA9-8420-1595-EDD1865A099A}"/>
          </ac:spMkLst>
        </pc:spChg>
        <pc:spChg chg="del">
          <ac:chgData name="kralevkralyo@gmail.com" userId="f68fb3fc9bfa9b2c" providerId="LiveId" clId="{49931D21-B9CB-47AF-A6E3-82D38FBD2332}" dt="2024-06-14T11:42:31.266" v="3056" actId="478"/>
          <ac:spMkLst>
            <pc:docMk/>
            <pc:sldMk cId="837402205" sldId="264"/>
            <ac:spMk id="3" creationId="{68A5FD2B-E3E5-1C2B-0151-21F216B14A33}"/>
          </ac:spMkLst>
        </pc:spChg>
        <pc:spChg chg="del mod">
          <ac:chgData name="kralevkralyo@gmail.com" userId="f68fb3fc9bfa9b2c" providerId="LiveId" clId="{49931D21-B9CB-47AF-A6E3-82D38FBD2332}" dt="2024-06-14T11:42:37.507" v="3058" actId="478"/>
          <ac:spMkLst>
            <pc:docMk/>
            <pc:sldMk cId="837402205" sldId="264"/>
            <ac:spMk id="4" creationId="{ACFBB810-3430-2C29-1AA0-9744AA0A1AA3}"/>
          </ac:spMkLst>
        </pc:spChg>
        <pc:spChg chg="add del mod">
          <ac:chgData name="kralevkralyo@gmail.com" userId="f68fb3fc9bfa9b2c" providerId="LiveId" clId="{49931D21-B9CB-47AF-A6E3-82D38FBD2332}" dt="2024-06-14T11:42:34.267" v="3057" actId="478"/>
          <ac:spMkLst>
            <pc:docMk/>
            <pc:sldMk cId="837402205" sldId="264"/>
            <ac:spMk id="6" creationId="{40010F0B-D778-5F06-601E-1CE6909FFB40}"/>
          </ac:spMkLst>
        </pc:spChg>
        <pc:spChg chg="add del mod">
          <ac:chgData name="kralevkralyo@gmail.com" userId="f68fb3fc9bfa9b2c" providerId="LiveId" clId="{49931D21-B9CB-47AF-A6E3-82D38FBD2332}" dt="2024-06-14T11:42:43.411" v="3059" actId="478"/>
          <ac:spMkLst>
            <pc:docMk/>
            <pc:sldMk cId="837402205" sldId="264"/>
            <ac:spMk id="8" creationId="{22CD3F4F-975D-C9EB-9AF4-63E60D36BC79}"/>
          </ac:spMkLst>
        </pc:spChg>
        <pc:spChg chg="add del mod">
          <ac:chgData name="kralevkralyo@gmail.com" userId="f68fb3fc9bfa9b2c" providerId="LiveId" clId="{49931D21-B9CB-47AF-A6E3-82D38FBD2332}" dt="2024-06-14T11:43:17.028" v="3062"/>
          <ac:spMkLst>
            <pc:docMk/>
            <pc:sldMk cId="837402205" sldId="264"/>
            <ac:spMk id="9" creationId="{1A882ED8-AD09-12D5-88DE-02DC92ED386F}"/>
          </ac:spMkLst>
        </pc:spChg>
        <pc:spChg chg="add mod">
          <ac:chgData name="kralevkralyo@gmail.com" userId="f68fb3fc9bfa9b2c" providerId="LiveId" clId="{49931D21-B9CB-47AF-A6E3-82D38FBD2332}" dt="2024-06-14T11:46:11.781" v="3149" actId="1076"/>
          <ac:spMkLst>
            <pc:docMk/>
            <pc:sldMk cId="837402205" sldId="264"/>
            <ac:spMk id="10" creationId="{215501DA-7DFE-0EA3-4AF0-270240AB1EF7}"/>
          </ac:spMkLst>
        </pc:spChg>
        <pc:spChg chg="add mod">
          <ac:chgData name="kralevkralyo@gmail.com" userId="f68fb3fc9bfa9b2c" providerId="LiveId" clId="{49931D21-B9CB-47AF-A6E3-82D38FBD2332}" dt="2024-06-14T11:47:10.722" v="3182" actId="1076"/>
          <ac:spMkLst>
            <pc:docMk/>
            <pc:sldMk cId="837402205" sldId="264"/>
            <ac:spMk id="11" creationId="{C0FDBDD2-54D4-36B5-A1AE-1A6071C099D2}"/>
          </ac:spMkLst>
        </pc:spChg>
        <pc:spChg chg="add mod">
          <ac:chgData name="kralevkralyo@gmail.com" userId="f68fb3fc9bfa9b2c" providerId="LiveId" clId="{49931D21-B9CB-47AF-A6E3-82D38FBD2332}" dt="2024-06-14T11:48:10.965" v="3221" actId="1076"/>
          <ac:spMkLst>
            <pc:docMk/>
            <pc:sldMk cId="837402205" sldId="264"/>
            <ac:spMk id="12" creationId="{9FF45CCE-90A9-042C-3753-4351FB72EBBE}"/>
          </ac:spMkLst>
        </pc:spChg>
        <pc:spChg chg="add mod">
          <ac:chgData name="kralevkralyo@gmail.com" userId="f68fb3fc9bfa9b2c" providerId="LiveId" clId="{49931D21-B9CB-47AF-A6E3-82D38FBD2332}" dt="2024-06-14T11:54:06.073" v="3665" actId="313"/>
          <ac:spMkLst>
            <pc:docMk/>
            <pc:sldMk cId="837402205" sldId="264"/>
            <ac:spMk id="13" creationId="{2B53659C-4C89-5763-8C4E-C1B16C2C9332}"/>
          </ac:spMkLst>
        </pc:spChg>
        <pc:spChg chg="add del mod">
          <ac:chgData name="kralevkralyo@gmail.com" userId="f68fb3fc9bfa9b2c" providerId="LiveId" clId="{49931D21-B9CB-47AF-A6E3-82D38FBD2332}" dt="2024-06-14T12:41:33.860" v="6171" actId="20577"/>
          <ac:spMkLst>
            <pc:docMk/>
            <pc:sldMk cId="837402205" sldId="264"/>
            <ac:spMk id="14" creationId="{C58427EB-EDE6-5212-8DC8-790E0450281E}"/>
          </ac:spMkLst>
        </pc:spChg>
        <pc:spChg chg="add mod">
          <ac:chgData name="kralevkralyo@gmail.com" userId="f68fb3fc9bfa9b2c" providerId="LiveId" clId="{49931D21-B9CB-47AF-A6E3-82D38FBD2332}" dt="2024-06-14T11:59:45.838" v="4113" actId="20577"/>
          <ac:spMkLst>
            <pc:docMk/>
            <pc:sldMk cId="837402205" sldId="264"/>
            <ac:spMk id="15" creationId="{F1EBA514-0475-0DE4-3C46-9A0EC32018A5}"/>
          </ac:spMkLst>
        </pc:spChg>
      </pc:sldChg>
      <pc:sldChg chg="del">
        <pc:chgData name="kralevkralyo@gmail.com" userId="f68fb3fc9bfa9b2c" providerId="LiveId" clId="{49931D21-B9CB-47AF-A6E3-82D38FBD2332}" dt="2024-06-14T12:39:20.695" v="6133" actId="47"/>
        <pc:sldMkLst>
          <pc:docMk/>
          <pc:sldMk cId="729609147" sldId="265"/>
        </pc:sldMkLst>
      </pc:sldChg>
      <pc:sldChg chg="del">
        <pc:chgData name="kralevkralyo@gmail.com" userId="f68fb3fc9bfa9b2c" providerId="LiveId" clId="{49931D21-B9CB-47AF-A6E3-82D38FBD2332}" dt="2024-06-14T12:39:10.085" v="6131" actId="47"/>
        <pc:sldMkLst>
          <pc:docMk/>
          <pc:sldMk cId="643777997" sldId="266"/>
        </pc:sldMkLst>
      </pc:sldChg>
      <pc:sldChg chg="modSp mod ord">
        <pc:chgData name="kralevkralyo@gmail.com" userId="f68fb3fc9bfa9b2c" providerId="LiveId" clId="{49931D21-B9CB-47AF-A6E3-82D38FBD2332}" dt="2024-06-14T12:21:51.934" v="4678" actId="20577"/>
        <pc:sldMkLst>
          <pc:docMk/>
          <pc:sldMk cId="3604630649" sldId="267"/>
        </pc:sldMkLst>
        <pc:spChg chg="mod">
          <ac:chgData name="kralevkralyo@gmail.com" userId="f68fb3fc9bfa9b2c" providerId="LiveId" clId="{49931D21-B9CB-47AF-A6E3-82D38FBD2332}" dt="2024-06-14T12:10:44.656" v="4264" actId="122"/>
          <ac:spMkLst>
            <pc:docMk/>
            <pc:sldMk cId="3604630649" sldId="267"/>
            <ac:spMk id="2" creationId="{D1FC59F6-9B22-C211-4B4C-A2FD4B914C46}"/>
          </ac:spMkLst>
        </pc:spChg>
        <pc:graphicFrameChg chg="mod modGraphic">
          <ac:chgData name="kralevkralyo@gmail.com" userId="f68fb3fc9bfa9b2c" providerId="LiveId" clId="{49931D21-B9CB-47AF-A6E3-82D38FBD2332}" dt="2024-06-14T12:21:51.934" v="4678" actId="20577"/>
          <ac:graphicFrameMkLst>
            <pc:docMk/>
            <pc:sldMk cId="3604630649" sldId="267"/>
            <ac:graphicFrameMk id="19" creationId="{998759BF-36E2-2AC0-C9B8-88C6BF075154}"/>
          </ac:graphicFrameMkLst>
        </pc:graphicFrameChg>
      </pc:sldChg>
      <pc:sldChg chg="del">
        <pc:chgData name="kralevkralyo@gmail.com" userId="f68fb3fc9bfa9b2c" providerId="LiveId" clId="{49931D21-B9CB-47AF-A6E3-82D38FBD2332}" dt="2024-06-14T12:39:07.707" v="6130" actId="47"/>
        <pc:sldMkLst>
          <pc:docMk/>
          <pc:sldMk cId="4259977132" sldId="268"/>
        </pc:sldMkLst>
      </pc:sldChg>
      <pc:sldChg chg="addSp delSp modSp mod">
        <pc:chgData name="kralevkralyo@gmail.com" userId="f68fb3fc9bfa9b2c" providerId="LiveId" clId="{49931D21-B9CB-47AF-A6E3-82D38FBD2332}" dt="2024-06-14T10:35:39.622" v="441" actId="22"/>
        <pc:sldMkLst>
          <pc:docMk/>
          <pc:sldMk cId="821088003" sldId="276"/>
        </pc:sldMkLst>
        <pc:spChg chg="add mod">
          <ac:chgData name="kralevkralyo@gmail.com" userId="f68fb3fc9bfa9b2c" providerId="LiveId" clId="{49931D21-B9CB-47AF-A6E3-82D38FBD2332}" dt="2024-06-14T10:30:25.162" v="148" actId="20577"/>
          <ac:spMkLst>
            <pc:docMk/>
            <pc:sldMk cId="821088003" sldId="276"/>
            <ac:spMk id="2" creationId="{0B554EAD-106F-1007-5BFE-74973330E391}"/>
          </ac:spMkLst>
        </pc:spChg>
        <pc:spChg chg="mod">
          <ac:chgData name="kralevkralyo@gmail.com" userId="f68fb3fc9bfa9b2c" providerId="LiveId" clId="{49931D21-B9CB-47AF-A6E3-82D38FBD2332}" dt="2024-06-14T10:25:33.473" v="69" actId="1076"/>
          <ac:spMkLst>
            <pc:docMk/>
            <pc:sldMk cId="821088003" sldId="276"/>
            <ac:spMk id="3" creationId="{A0034E89-1952-5288-08A0-70A4A73BE39E}"/>
          </ac:spMkLst>
        </pc:spChg>
        <pc:spChg chg="add mod">
          <ac:chgData name="kralevkralyo@gmail.com" userId="f68fb3fc9bfa9b2c" providerId="LiveId" clId="{49931D21-B9CB-47AF-A6E3-82D38FBD2332}" dt="2024-06-14T10:35:23.328" v="439" actId="20577"/>
          <ac:spMkLst>
            <pc:docMk/>
            <pc:sldMk cId="821088003" sldId="276"/>
            <ac:spMk id="4" creationId="{172E8052-C63B-77FD-D45E-3E7213F3DCAC}"/>
          </ac:spMkLst>
        </pc:spChg>
        <pc:spChg chg="add del">
          <ac:chgData name="kralevkralyo@gmail.com" userId="f68fb3fc9bfa9b2c" providerId="LiveId" clId="{49931D21-B9CB-47AF-A6E3-82D38FBD2332}" dt="2024-06-14T10:35:39.622" v="441" actId="22"/>
          <ac:spMkLst>
            <pc:docMk/>
            <pc:sldMk cId="821088003" sldId="276"/>
            <ac:spMk id="6" creationId="{866C8D8B-3261-2B2D-20C4-C7B2482F4623}"/>
          </ac:spMkLst>
        </pc:spChg>
      </pc:sldChg>
      <pc:sldChg chg="addSp delSp modSp mod">
        <pc:chgData name="kralevkralyo@gmail.com" userId="f68fb3fc9bfa9b2c" providerId="LiveId" clId="{49931D21-B9CB-47AF-A6E3-82D38FBD2332}" dt="2024-06-14T12:40:04.904" v="6141" actId="20577"/>
        <pc:sldMkLst>
          <pc:docMk/>
          <pc:sldMk cId="4242039281" sldId="283"/>
        </pc:sldMkLst>
        <pc:spChg chg="mod">
          <ac:chgData name="kralevkralyo@gmail.com" userId="f68fb3fc9bfa9b2c" providerId="LiveId" clId="{49931D21-B9CB-47AF-A6E3-82D38FBD2332}" dt="2024-06-14T11:17:39.891" v="1142" actId="1076"/>
          <ac:spMkLst>
            <pc:docMk/>
            <pc:sldMk cId="4242039281" sldId="283"/>
            <ac:spMk id="2" creationId="{954ABE40-AA00-F366-A36A-B3F1AADBF025}"/>
          </ac:spMkLst>
        </pc:spChg>
        <pc:spChg chg="del mod">
          <ac:chgData name="kralevkralyo@gmail.com" userId="f68fb3fc9bfa9b2c" providerId="LiveId" clId="{49931D21-B9CB-47AF-A6E3-82D38FBD2332}" dt="2024-06-14T11:17:33.764" v="1141" actId="478"/>
          <ac:spMkLst>
            <pc:docMk/>
            <pc:sldMk cId="4242039281" sldId="283"/>
            <ac:spMk id="3" creationId="{72446868-83F0-CEEF-5E60-6D55C93B523F}"/>
          </ac:spMkLst>
        </pc:spChg>
        <pc:spChg chg="add mod">
          <ac:chgData name="kralevkralyo@gmail.com" userId="f68fb3fc9bfa9b2c" providerId="LiveId" clId="{49931D21-B9CB-47AF-A6E3-82D38FBD2332}" dt="2024-06-14T12:40:04.904" v="6141" actId="20577"/>
          <ac:spMkLst>
            <pc:docMk/>
            <pc:sldMk cId="4242039281" sldId="283"/>
            <ac:spMk id="4" creationId="{99D2B828-C364-B3C8-D012-31DF5D14C620}"/>
          </ac:spMkLst>
        </pc:spChg>
      </pc:sldChg>
      <pc:sldChg chg="addSp modSp add mod">
        <pc:chgData name="kralevkralyo@gmail.com" userId="f68fb3fc9bfa9b2c" providerId="LiveId" clId="{49931D21-B9CB-47AF-A6E3-82D38FBD2332}" dt="2024-06-14T12:39:40.491" v="6135" actId="20577"/>
        <pc:sldMkLst>
          <pc:docMk/>
          <pc:sldMk cId="408920553" sldId="290"/>
        </pc:sldMkLst>
        <pc:spChg chg="mod">
          <ac:chgData name="kralevkralyo@gmail.com" userId="f68fb3fc9bfa9b2c" providerId="LiveId" clId="{49931D21-B9CB-47AF-A6E3-82D38FBD2332}" dt="2024-06-14T12:39:40.491" v="6135" actId="20577"/>
          <ac:spMkLst>
            <pc:docMk/>
            <pc:sldMk cId="408920553" sldId="290"/>
            <ac:spMk id="2" creationId="{0B554EAD-106F-1007-5BFE-74973330E391}"/>
          </ac:spMkLst>
        </pc:spChg>
        <pc:spChg chg="mod">
          <ac:chgData name="kralevkralyo@gmail.com" userId="f68fb3fc9bfa9b2c" providerId="LiveId" clId="{49931D21-B9CB-47AF-A6E3-82D38FBD2332}" dt="2024-06-14T10:36:06.623" v="474" actId="20577"/>
          <ac:spMkLst>
            <pc:docMk/>
            <pc:sldMk cId="408920553" sldId="290"/>
            <ac:spMk id="3" creationId="{A0034E89-1952-5288-08A0-70A4A73BE39E}"/>
          </ac:spMkLst>
        </pc:spChg>
        <pc:spChg chg="mod">
          <ac:chgData name="kralevkralyo@gmail.com" userId="f68fb3fc9bfa9b2c" providerId="LiveId" clId="{49931D21-B9CB-47AF-A6E3-82D38FBD2332}" dt="2024-06-14T10:48:04.417" v="1041" actId="20577"/>
          <ac:spMkLst>
            <pc:docMk/>
            <pc:sldMk cId="408920553" sldId="290"/>
            <ac:spMk id="4" creationId="{172E8052-C63B-77FD-D45E-3E7213F3DCAC}"/>
          </ac:spMkLst>
        </pc:spChg>
        <pc:spChg chg="add">
          <ac:chgData name="kralevkralyo@gmail.com" userId="f68fb3fc9bfa9b2c" providerId="LiveId" clId="{49931D21-B9CB-47AF-A6E3-82D38FBD2332}" dt="2024-06-14T10:50:59.356" v="1043"/>
          <ac:spMkLst>
            <pc:docMk/>
            <pc:sldMk cId="408920553" sldId="290"/>
            <ac:spMk id="5" creationId="{9A7D8052-EB52-5613-8BD1-CBE19DA4F2E0}"/>
          </ac:spMkLst>
        </pc:spChg>
        <pc:spChg chg="add mod">
          <ac:chgData name="kralevkralyo@gmail.com" userId="f68fb3fc9bfa9b2c" providerId="LiveId" clId="{49931D21-B9CB-47AF-A6E3-82D38FBD2332}" dt="2024-06-14T10:51:04.323" v="1045"/>
          <ac:spMkLst>
            <pc:docMk/>
            <pc:sldMk cId="408920553" sldId="290"/>
            <ac:spMk id="6" creationId="{4B5ED005-397E-C08A-F117-8E972490B327}"/>
          </ac:spMkLst>
        </pc:spChg>
      </pc:sldChg>
      <pc:sldChg chg="modSp add mod">
        <pc:chgData name="kralevkralyo@gmail.com" userId="f68fb3fc9bfa9b2c" providerId="LiveId" clId="{49931D21-B9CB-47AF-A6E3-82D38FBD2332}" dt="2024-06-14T11:40:30.456" v="3008" actId="20577"/>
        <pc:sldMkLst>
          <pc:docMk/>
          <pc:sldMk cId="342332147" sldId="291"/>
        </pc:sldMkLst>
        <pc:spChg chg="mod">
          <ac:chgData name="kralevkralyo@gmail.com" userId="f68fb3fc9bfa9b2c" providerId="LiveId" clId="{49931D21-B9CB-47AF-A6E3-82D38FBD2332}" dt="2024-06-14T11:37:01.634" v="2760" actId="1076"/>
          <ac:spMkLst>
            <pc:docMk/>
            <pc:sldMk cId="342332147" sldId="291"/>
            <ac:spMk id="2" creationId="{9635F5E3-2B1C-7C0A-8581-67A9052D13AA}"/>
          </ac:spMkLst>
        </pc:spChg>
        <pc:spChg chg="mod">
          <ac:chgData name="kralevkralyo@gmail.com" userId="f68fb3fc9bfa9b2c" providerId="LiveId" clId="{49931D21-B9CB-47AF-A6E3-82D38FBD2332}" dt="2024-06-14T11:40:30.456" v="3008" actId="20577"/>
          <ac:spMkLst>
            <pc:docMk/>
            <pc:sldMk cId="342332147" sldId="291"/>
            <ac:spMk id="3" creationId="{A6A33159-D030-2F82-A142-F75940728319}"/>
          </ac:spMkLst>
        </pc:spChg>
      </pc:sldChg>
      <pc:sldChg chg="delSp modSp add mod">
        <pc:chgData name="kralevkralyo@gmail.com" userId="f68fb3fc9bfa9b2c" providerId="LiveId" clId="{49931D21-B9CB-47AF-A6E3-82D38FBD2332}" dt="2024-06-14T13:13:36.663" v="6414" actId="1076"/>
        <pc:sldMkLst>
          <pc:docMk/>
          <pc:sldMk cId="1314573276" sldId="292"/>
        </pc:sldMkLst>
        <pc:spChg chg="del mod">
          <ac:chgData name="kralevkralyo@gmail.com" userId="f68fb3fc9bfa9b2c" providerId="LiveId" clId="{49931D21-B9CB-47AF-A6E3-82D38FBD2332}" dt="2024-06-14T13:12:53.106" v="6187" actId="478"/>
          <ac:spMkLst>
            <pc:docMk/>
            <pc:sldMk cId="1314573276" sldId="292"/>
            <ac:spMk id="2" creationId="{0B554EAD-106F-1007-5BFE-74973330E391}"/>
          </ac:spMkLst>
        </pc:spChg>
        <pc:spChg chg="mod">
          <ac:chgData name="kralevkralyo@gmail.com" userId="f68fb3fc9bfa9b2c" providerId="LiveId" clId="{49931D21-B9CB-47AF-A6E3-82D38FBD2332}" dt="2024-06-14T13:12:44.983" v="6184" actId="1076"/>
          <ac:spMkLst>
            <pc:docMk/>
            <pc:sldMk cId="1314573276" sldId="292"/>
            <ac:spMk id="3" creationId="{A0034E89-1952-5288-08A0-70A4A73BE39E}"/>
          </ac:spMkLst>
        </pc:spChg>
        <pc:spChg chg="mod">
          <ac:chgData name="kralevkralyo@gmail.com" userId="f68fb3fc9bfa9b2c" providerId="LiveId" clId="{49931D21-B9CB-47AF-A6E3-82D38FBD2332}" dt="2024-06-14T13:13:36.663" v="6414" actId="1076"/>
          <ac:spMkLst>
            <pc:docMk/>
            <pc:sldMk cId="1314573276" sldId="292"/>
            <ac:spMk id="4" creationId="{172E8052-C63B-77FD-D45E-3E7213F3DCAC}"/>
          </ac:spMkLst>
        </pc:spChg>
      </pc:sldChg>
      <pc:sldChg chg="modSp add del mod">
        <pc:chgData name="kralevkralyo@gmail.com" userId="f68fb3fc9bfa9b2c" providerId="LiveId" clId="{49931D21-B9CB-47AF-A6E3-82D38FBD2332}" dt="2024-06-14T12:22:40.387" v="4679" actId="47"/>
        <pc:sldMkLst>
          <pc:docMk/>
          <pc:sldMk cId="2695649534" sldId="292"/>
        </pc:sldMkLst>
        <pc:spChg chg="mod">
          <ac:chgData name="kralevkralyo@gmail.com" userId="f68fb3fc9bfa9b2c" providerId="LiveId" clId="{49931D21-B9CB-47AF-A6E3-82D38FBD2332}" dt="2024-06-14T12:01:03.467" v="4131" actId="20577"/>
          <ac:spMkLst>
            <pc:docMk/>
            <pc:sldMk cId="2695649534" sldId="292"/>
            <ac:spMk id="2" creationId="{47A9874B-BCA9-8420-1595-EDD1865A099A}"/>
          </ac:spMkLst>
        </pc:spChg>
        <pc:spChg chg="mod">
          <ac:chgData name="kralevkralyo@gmail.com" userId="f68fb3fc9bfa9b2c" providerId="LiveId" clId="{49931D21-B9CB-47AF-A6E3-82D38FBD2332}" dt="2024-06-14T12:02:01.235" v="4144" actId="113"/>
          <ac:spMkLst>
            <pc:docMk/>
            <pc:sldMk cId="2695649534" sldId="292"/>
            <ac:spMk id="13" creationId="{2B53659C-4C89-5763-8C4E-C1B16C2C9332}"/>
          </ac:spMkLst>
        </pc:spChg>
        <pc:spChg chg="mod">
          <ac:chgData name="kralevkralyo@gmail.com" userId="f68fb3fc9bfa9b2c" providerId="LiveId" clId="{49931D21-B9CB-47AF-A6E3-82D38FBD2332}" dt="2024-06-14T12:08:04.698" v="4156" actId="113"/>
          <ac:spMkLst>
            <pc:docMk/>
            <pc:sldMk cId="2695649534" sldId="292"/>
            <ac:spMk id="14" creationId="{C58427EB-EDE6-5212-8DC8-790E0450281E}"/>
          </ac:spMkLst>
        </pc:spChg>
        <pc:spChg chg="mod">
          <ac:chgData name="kralevkralyo@gmail.com" userId="f68fb3fc9bfa9b2c" providerId="LiveId" clId="{49931D21-B9CB-47AF-A6E3-82D38FBD2332}" dt="2024-06-14T12:09:21.595" v="4219" actId="207"/>
          <ac:spMkLst>
            <pc:docMk/>
            <pc:sldMk cId="2695649534" sldId="292"/>
            <ac:spMk id="15" creationId="{F1EBA514-0475-0DE4-3C46-9A0EC32018A5}"/>
          </ac:spMkLst>
        </pc:spChg>
      </pc:sldChg>
      <pc:sldMasterChg chg="delSldLayout">
        <pc:chgData name="kralevkralyo@gmail.com" userId="f68fb3fc9bfa9b2c" providerId="LiveId" clId="{49931D21-B9CB-47AF-A6E3-82D38FBD2332}" dt="2024-06-14T12:39:20.695" v="6133" actId="47"/>
        <pc:sldMasterMkLst>
          <pc:docMk/>
          <pc:sldMasterMk cId="1556065105" sldId="2147483667"/>
        </pc:sldMasterMkLst>
        <pc:sldLayoutChg chg="del">
          <pc:chgData name="kralevkralyo@gmail.com" userId="f68fb3fc9bfa9b2c" providerId="LiveId" clId="{49931D21-B9CB-47AF-A6E3-82D38FBD2332}" dt="2024-06-14T12:39:15.451" v="6132" actId="47"/>
          <pc:sldLayoutMkLst>
            <pc:docMk/>
            <pc:sldMasterMk cId="1556065105" sldId="2147483667"/>
            <pc:sldLayoutMk cId="1535595500" sldId="2147483684"/>
          </pc:sldLayoutMkLst>
        </pc:sldLayoutChg>
        <pc:sldLayoutChg chg="del">
          <pc:chgData name="kralevkralyo@gmail.com" userId="f68fb3fc9bfa9b2c" providerId="LiveId" clId="{49931D21-B9CB-47AF-A6E3-82D38FBD2332}" dt="2024-06-14T12:39:20.695" v="6133" actId="47"/>
          <pc:sldLayoutMkLst>
            <pc:docMk/>
            <pc:sldMasterMk cId="1556065105" sldId="2147483667"/>
            <pc:sldLayoutMk cId="4252046426" sldId="2147483686"/>
          </pc:sldLayoutMkLst>
        </pc:sldLayoutChg>
        <pc:sldLayoutChg chg="del">
          <pc:chgData name="kralevkralyo@gmail.com" userId="f68fb3fc9bfa9b2c" providerId="LiveId" clId="{49931D21-B9CB-47AF-A6E3-82D38FBD2332}" dt="2024-06-14T12:39:07.707" v="6130" actId="47"/>
          <pc:sldLayoutMkLst>
            <pc:docMk/>
            <pc:sldMasterMk cId="1556065105" sldId="2147483667"/>
            <pc:sldLayoutMk cId="177422774" sldId="2147483688"/>
          </pc:sldLayoutMkLst>
        </pc:sldLayoutChg>
        <pc:sldLayoutChg chg="del">
          <pc:chgData name="kralevkralyo@gmail.com" userId="f68fb3fc9bfa9b2c" providerId="LiveId" clId="{49931D21-B9CB-47AF-A6E3-82D38FBD2332}" dt="2024-06-14T12:39:10.085" v="6131" actId="47"/>
          <pc:sldLayoutMkLst>
            <pc:docMk/>
            <pc:sldMasterMk cId="1556065105" sldId="2147483667"/>
            <pc:sldLayoutMk cId="1518789907" sldId="214748368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80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23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65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617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588714-FE55-FCEF-78C2-2A4D11ECD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F6BF02-4CD8-261B-BE58-05677EB9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AF1F17-7A1F-BCA2-15C0-417928B4E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0ADE0B-D150-E72B-EE9A-E5EFDBC6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BCDD5A-A3C4-DF4F-74AD-CAF0F465B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30AE4-C878-DFAB-EDA5-36B97176D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1487B2-0348-2FFC-03FB-6508B6FD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125262"/>
            <a:ext cx="10515600" cy="3675944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5" r:id="rId17"/>
    <p:sldLayoutId id="2147483687" r:id="rId18"/>
    <p:sldLayoutId id="2147483690" r:id="rId19"/>
    <p:sldLayoutId id="2147483691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-1266464"/>
            <a:ext cx="5427584" cy="3599727"/>
          </a:xfrm>
        </p:spPr>
        <p:txBody>
          <a:bodyPr/>
          <a:lstStyle/>
          <a:p>
            <a:r>
              <a:rPr lang="en-US" dirty="0"/>
              <a:t>Music recommender system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0FEF3B-81D9-466D-52D4-37601933351C}"/>
              </a:ext>
            </a:extLst>
          </p:cNvPr>
          <p:cNvSpPr txBox="1"/>
          <p:nvPr/>
        </p:nvSpPr>
        <p:spPr>
          <a:xfrm>
            <a:off x="956928" y="3755297"/>
            <a:ext cx="52524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400" dirty="0">
                <a:solidFill>
                  <a:schemeClr val="accent1"/>
                </a:solidFill>
                <a:latin typeface="+mj-lt"/>
              </a:rPr>
              <a:t>Николай</a:t>
            </a:r>
            <a:r>
              <a:rPr lang="bg-BG" sz="4400" dirty="0"/>
              <a:t> </a:t>
            </a:r>
            <a:r>
              <a:rPr lang="bg-BG" sz="4400" dirty="0">
                <a:solidFill>
                  <a:schemeClr val="accent1"/>
                </a:solidFill>
                <a:latin typeface="+mj-lt"/>
              </a:rPr>
              <a:t>Шиваров</a:t>
            </a:r>
            <a:endParaRPr lang="en-US" sz="44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bg-BG" dirty="0"/>
              <a:t>Резултати</a:t>
            </a:r>
            <a:endParaRPr lang="en-US" dirty="0"/>
          </a:p>
        </p:txBody>
      </p:sp>
      <p:graphicFrame>
        <p:nvGraphicFramePr>
          <p:cNvPr id="19" name="Table Placeholder 3">
            <a:extLst>
              <a:ext uri="{FF2B5EF4-FFF2-40B4-BE49-F238E27FC236}">
                <a16:creationId xmlns:a16="http://schemas.microsoft.com/office/drawing/2014/main" id="{998759BF-36E2-2AC0-C9B8-88C6BF075154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29671050"/>
              </p:ext>
            </p:extLst>
          </p:nvPr>
        </p:nvGraphicFramePr>
        <p:xfrm>
          <a:off x="838200" y="2125662"/>
          <a:ext cx="10515600" cy="2383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179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Model</a:t>
                      </a:r>
                      <a:endParaRPr lang="en-US" b="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Time</a:t>
                      </a:r>
                      <a:endParaRPr lang="en-US" b="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Precision</a:t>
                      </a:r>
                      <a:endParaRPr lang="en-US" b="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Recall</a:t>
                      </a:r>
                      <a:endParaRPr lang="en-US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179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Hybrid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0" i="0" dirty="0">
                          <a:latin typeface="+mn-lt"/>
                        </a:rPr>
                        <a:t>По-малко от час</a:t>
                      </a:r>
                      <a:endParaRPr lang="en-US" b="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0" i="0" dirty="0">
                          <a:latin typeface="+mn-lt"/>
                        </a:rPr>
                        <a:t>0.9%</a:t>
                      </a:r>
                      <a:endParaRPr lang="en-US" b="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0" i="0" dirty="0">
                          <a:latin typeface="+mn-lt"/>
                        </a:rPr>
                        <a:t>2.7%</a:t>
                      </a:r>
                      <a:endParaRPr lang="en-US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179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>
                          <a:latin typeface="+mn-lt"/>
                        </a:rPr>
                        <a:t>Collaborative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0" i="0" dirty="0">
                          <a:latin typeface="+mn-lt"/>
                        </a:rPr>
                        <a:t>По-малко от час</a:t>
                      </a:r>
                      <a:endParaRPr lang="en-US" b="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0" i="0" dirty="0">
                          <a:latin typeface="+mn-lt"/>
                        </a:rPr>
                        <a:t>2.6%</a:t>
                      </a:r>
                      <a:endParaRPr lang="en-US" b="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  <a:r>
                        <a:rPr lang="bg-BG" b="0" dirty="0"/>
                        <a:t>%</a:t>
                      </a:r>
                      <a:endParaRPr lang="en-US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08430"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 err="1">
                          <a:latin typeface="+mn-lt"/>
                        </a:rPr>
                        <a:t>Tf</a:t>
                      </a:r>
                      <a:r>
                        <a:rPr lang="en-US" b="0" i="0" dirty="0">
                          <a:latin typeface="+mn-lt"/>
                        </a:rPr>
                        <a:t>/</a:t>
                      </a:r>
                      <a:r>
                        <a:rPr lang="en-US" b="0" i="0" dirty="0" err="1">
                          <a:latin typeface="+mn-lt"/>
                        </a:rPr>
                        <a:t>Idf</a:t>
                      </a:r>
                      <a:endParaRPr lang="en-US" b="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0" i="0" dirty="0">
                          <a:solidFill>
                            <a:srgbClr val="C00000"/>
                          </a:solidFill>
                          <a:latin typeface="+mn-lt"/>
                        </a:rPr>
                        <a:t>10 часа</a:t>
                      </a:r>
                      <a:endParaRPr lang="en-US" b="0" i="0" dirty="0">
                        <a:solidFill>
                          <a:srgbClr val="C00000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0" i="0" dirty="0">
                          <a:latin typeface="+mn-lt"/>
                        </a:rPr>
                        <a:t>2.6%</a:t>
                      </a:r>
                      <a:endParaRPr lang="en-US" b="0" i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0" i="0" dirty="0">
                          <a:latin typeface="+mn-lt"/>
                        </a:rPr>
                        <a:t>8.3%</a:t>
                      </a:r>
                      <a:endParaRPr lang="en-US" b="0" i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76" y="187786"/>
            <a:ext cx="6645965" cy="691228"/>
          </a:xfrm>
          <a:noFill/>
        </p:spPr>
        <p:txBody>
          <a:bodyPr/>
          <a:lstStyle/>
          <a:p>
            <a:pPr algn="ctr"/>
            <a:r>
              <a:rPr lang="bg-BG" dirty="0"/>
              <a:t>Изводи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979968"/>
            <a:ext cx="5781261" cy="558990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Annoy Index </a:t>
            </a:r>
            <a:r>
              <a:rPr lang="bg-BG" dirty="0"/>
              <a:t>не се справи добре, но това не означава че дава лоши предложения в случая не разполагаме </a:t>
            </a:r>
            <a:r>
              <a:rPr lang="bg-BG"/>
              <a:t>с подходящи данни, </a:t>
            </a:r>
            <a:r>
              <a:rPr lang="bg-BG" dirty="0"/>
              <a:t>с които да проверим как се справя, в една реална ситуация той би бил полезен за намиране на нови песни (20000те песни, които не са слушани от никого)</a:t>
            </a:r>
          </a:p>
          <a:p>
            <a:pPr marL="285750" indent="-285750">
              <a:buFontTx/>
              <a:buChar char="-"/>
            </a:pPr>
            <a:r>
              <a:rPr lang="en-US" dirty="0"/>
              <a:t>Collaborative filtering </a:t>
            </a:r>
            <a:r>
              <a:rPr lang="bg-BG" dirty="0"/>
              <a:t>се справи по-добре, но в реален случай новите песни ще бъдат наказвани както и тези с малко слушания</a:t>
            </a:r>
          </a:p>
          <a:p>
            <a:pPr marL="285750" indent="-285750">
              <a:buFontTx/>
              <a:buChar char="-"/>
            </a:pPr>
            <a:r>
              <a:rPr lang="bg-BG" dirty="0"/>
              <a:t> При </a:t>
            </a:r>
            <a:r>
              <a:rPr lang="en-US" dirty="0" err="1"/>
              <a:t>Tf</a:t>
            </a:r>
            <a:r>
              <a:rPr lang="en-US" dirty="0"/>
              <a:t>/</a:t>
            </a:r>
            <a:r>
              <a:rPr lang="en-US" dirty="0" err="1"/>
              <a:t>Idf</a:t>
            </a:r>
            <a:r>
              <a:rPr lang="bg-BG" dirty="0"/>
              <a:t> резултатите бяха малко по-добри отколкото при </a:t>
            </a:r>
            <a:r>
              <a:rPr lang="en-US" dirty="0"/>
              <a:t>collaborative, </a:t>
            </a:r>
            <a:r>
              <a:rPr lang="bg-BG" dirty="0"/>
              <a:t>но искаше доста повече време. Тук може би по-неизвестните автори на музика ще са наказани, но пак ще имат шанс</a:t>
            </a:r>
          </a:p>
          <a:p>
            <a:pPr marL="285750" indent="-285750">
              <a:buFontTx/>
              <a:buChar char="-"/>
            </a:pPr>
            <a:r>
              <a:rPr lang="bg-BG" dirty="0"/>
              <a:t>В реалната работа и трите подхода се комбинират, за да може да има разнообразие, но и да може потребителят да слуша любимите си автори на музика</a:t>
            </a:r>
          </a:p>
        </p:txBody>
      </p:sp>
      <p:pic>
        <p:nvPicPr>
          <p:cNvPr id="20" name="Picture Placeholder 19" descr="City lights at night">
            <a:extLst>
              <a:ext uri="{FF2B5EF4-FFF2-40B4-BE49-F238E27FC236}">
                <a16:creationId xmlns:a16="http://schemas.microsoft.com/office/drawing/2014/main" id="{E5D7764F-CE06-1A00-3555-ACAE6ACDFE1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bg-BG" dirty="0"/>
              <a:t>Благодаря за вниманието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en-US" sz="6000" dirty="0"/>
              <a:t>Dataset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6288" y="1068066"/>
            <a:ext cx="9144000" cy="989436"/>
          </a:xfrm>
          <a:noFill/>
        </p:spPr>
        <p:txBody>
          <a:bodyPr anchor="b"/>
          <a:lstStyle/>
          <a:p>
            <a:r>
              <a:rPr lang="en-US" b="1" dirty="0"/>
              <a:t>Million Song Dataset + Spotify + Last.fm</a:t>
            </a:r>
            <a:br>
              <a:rPr lang="en-US" b="1" dirty="0"/>
            </a:br>
            <a:r>
              <a:rPr lang="en-US" dirty="0"/>
              <a:t>     </a:t>
            </a:r>
          </a:p>
        </p:txBody>
      </p:sp>
      <p:pic>
        <p:nvPicPr>
          <p:cNvPr id="17" name="Picture Placeholder 16" descr="A city with tall buildings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2E8052-C63B-77FD-D45E-3E7213F3DCAC}"/>
              </a:ext>
            </a:extLst>
          </p:cNvPr>
          <p:cNvSpPr txBox="1"/>
          <p:nvPr/>
        </p:nvSpPr>
        <p:spPr>
          <a:xfrm>
            <a:off x="2079550" y="1562784"/>
            <a:ext cx="7437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https://www.kaggle.com/datasets/undefinenull/million-song-dataset-spotify-lastfm</a:t>
            </a:r>
          </a:p>
        </p:txBody>
      </p:sp>
    </p:spTree>
    <p:extLst>
      <p:ext uri="{BB962C8B-B14F-4D97-AF65-F5344CB8AC3E}">
        <p14:creationId xmlns:p14="http://schemas.microsoft.com/office/powerpoint/2010/main" val="1314573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349" y="0"/>
            <a:ext cx="9144000" cy="989436"/>
          </a:xfrm>
          <a:noFill/>
        </p:spPr>
        <p:txBody>
          <a:bodyPr anchor="b"/>
          <a:lstStyle/>
          <a:p>
            <a:r>
              <a:rPr lang="en-US" dirty="0"/>
              <a:t>Music info     </a:t>
            </a:r>
          </a:p>
        </p:txBody>
      </p:sp>
      <p:pic>
        <p:nvPicPr>
          <p:cNvPr id="17" name="Picture Placeholder 16" descr="A city with tall buildings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554EAD-106F-1007-5BFE-74973330E391}"/>
              </a:ext>
            </a:extLst>
          </p:cNvPr>
          <p:cNvSpPr txBox="1"/>
          <p:nvPr/>
        </p:nvSpPr>
        <p:spPr>
          <a:xfrm>
            <a:off x="680484" y="1095153"/>
            <a:ext cx="4199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bg-BG" dirty="0"/>
              <a:t>21 колони</a:t>
            </a:r>
          </a:p>
          <a:p>
            <a:pPr marL="285750" indent="-285750">
              <a:buFontTx/>
              <a:buChar char="-"/>
            </a:pPr>
            <a:r>
              <a:rPr lang="bg-BG" dirty="0"/>
              <a:t>50683 реда (песни)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bg-BG" dirty="0"/>
              <a:t>Ключова колона </a:t>
            </a:r>
            <a:r>
              <a:rPr lang="en-US" dirty="0" err="1"/>
              <a:t>track_id</a:t>
            </a:r>
            <a:endParaRPr lang="bg-BG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E8052-C63B-77FD-D45E-3E7213F3DCAC}"/>
              </a:ext>
            </a:extLst>
          </p:cNvPr>
          <p:cNvSpPr txBox="1"/>
          <p:nvPr/>
        </p:nvSpPr>
        <p:spPr>
          <a:xfrm>
            <a:off x="5465135" y="940476"/>
            <a:ext cx="5816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bg-BG" dirty="0"/>
              <a:t>9 колони с числени характеристики за самите песни : </a:t>
            </a:r>
            <a:r>
              <a:rPr lang="en-US" dirty="0"/>
              <a:t>danceability, energy, loudness, </a:t>
            </a:r>
            <a:r>
              <a:rPr lang="en-US" dirty="0" err="1"/>
              <a:t>speechiness</a:t>
            </a:r>
            <a:r>
              <a:rPr lang="en-US" dirty="0"/>
              <a:t>, </a:t>
            </a:r>
            <a:r>
              <a:rPr lang="en-US" dirty="0" err="1"/>
              <a:t>acousticness</a:t>
            </a:r>
            <a:r>
              <a:rPr lang="en-US" dirty="0"/>
              <a:t>, </a:t>
            </a:r>
            <a:r>
              <a:rPr lang="en-US" dirty="0" err="1"/>
              <a:t>instumentalness</a:t>
            </a:r>
            <a:r>
              <a:rPr lang="en-US" dirty="0"/>
              <a:t>, liveness, valence, tempo</a:t>
            </a:r>
          </a:p>
          <a:p>
            <a:pPr marL="285750" indent="-285750">
              <a:buFontTx/>
              <a:buChar char="-"/>
            </a:pPr>
            <a:r>
              <a:rPr lang="en-US" dirty="0"/>
              <a:t>4 </a:t>
            </a:r>
            <a:r>
              <a:rPr lang="bg-BG" dirty="0"/>
              <a:t>колони съдържащи думи описващи песните: </a:t>
            </a:r>
            <a:r>
              <a:rPr lang="en-US" dirty="0"/>
              <a:t>name, artist, tags, genre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349" y="0"/>
            <a:ext cx="9144000" cy="989436"/>
          </a:xfrm>
          <a:noFill/>
        </p:spPr>
        <p:txBody>
          <a:bodyPr anchor="b"/>
          <a:lstStyle/>
          <a:p>
            <a:r>
              <a:rPr lang="en-US" dirty="0"/>
              <a:t>User listening history     </a:t>
            </a:r>
          </a:p>
        </p:txBody>
      </p:sp>
      <p:pic>
        <p:nvPicPr>
          <p:cNvPr id="17" name="Picture Placeholder 16" descr="A city with tall buildings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554EAD-106F-1007-5BFE-74973330E391}"/>
              </a:ext>
            </a:extLst>
          </p:cNvPr>
          <p:cNvSpPr txBox="1"/>
          <p:nvPr/>
        </p:nvSpPr>
        <p:spPr>
          <a:xfrm>
            <a:off x="680484" y="1095153"/>
            <a:ext cx="41998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3</a:t>
            </a:r>
            <a:r>
              <a:rPr lang="bg-BG" dirty="0"/>
              <a:t> колони</a:t>
            </a:r>
          </a:p>
          <a:p>
            <a:pPr marL="285750" indent="-285750">
              <a:buFontTx/>
              <a:buChar char="-"/>
            </a:pPr>
            <a:r>
              <a:rPr lang="bg-BG" dirty="0"/>
              <a:t>Над 9</a:t>
            </a:r>
            <a:r>
              <a:rPr lang="en-US" dirty="0"/>
              <a:t> </a:t>
            </a:r>
            <a:r>
              <a:rPr lang="bg-BG" dirty="0"/>
              <a:t>милиона реда </a:t>
            </a:r>
            <a:r>
              <a:rPr lang="en-US" dirty="0"/>
              <a:t>(9711301)</a:t>
            </a:r>
          </a:p>
          <a:p>
            <a:pPr marL="285750" indent="-285750">
              <a:buFontTx/>
              <a:buChar char="-"/>
            </a:pPr>
            <a:r>
              <a:rPr lang="bg-BG" dirty="0"/>
              <a:t>Ключови колони </a:t>
            </a:r>
            <a:r>
              <a:rPr lang="en-US" dirty="0" err="1"/>
              <a:t>track_id</a:t>
            </a:r>
            <a:r>
              <a:rPr lang="bg-BG" dirty="0"/>
              <a:t>, </a:t>
            </a:r>
            <a:r>
              <a:rPr lang="en-US" dirty="0" err="1"/>
              <a:t>user_id</a:t>
            </a:r>
            <a:endParaRPr lang="bg-BG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E8052-C63B-77FD-D45E-3E7213F3DCAC}"/>
              </a:ext>
            </a:extLst>
          </p:cNvPr>
          <p:cNvSpPr txBox="1"/>
          <p:nvPr/>
        </p:nvSpPr>
        <p:spPr>
          <a:xfrm>
            <a:off x="5465135" y="940476"/>
            <a:ext cx="5816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bg-BG" dirty="0"/>
              <a:t>Колоната </a:t>
            </a:r>
            <a:r>
              <a:rPr lang="en-US" dirty="0" err="1"/>
              <a:t>playcount</a:t>
            </a:r>
            <a:r>
              <a:rPr lang="en-US" dirty="0"/>
              <a:t> </a:t>
            </a:r>
            <a:r>
              <a:rPr lang="bg-BG" dirty="0"/>
              <a:t>ни показва колко пъти потребител е слушал дадена песен, ако не я е слушал нямаме ред за този потребител и тази песен</a:t>
            </a:r>
          </a:p>
          <a:p>
            <a:pPr marL="285750" indent="-285750">
              <a:buFontTx/>
              <a:buChar char="-"/>
            </a:pPr>
            <a:r>
              <a:rPr lang="bg-BG" dirty="0"/>
              <a:t>962037 потребителя</a:t>
            </a:r>
          </a:p>
          <a:p>
            <a:pPr marL="285750" indent="-285750">
              <a:buFontTx/>
              <a:buChar char="-"/>
            </a:pPr>
            <a:r>
              <a:rPr lang="bg-BG" dirty="0"/>
              <a:t>20000 песни не са слушани от никого</a:t>
            </a:r>
          </a:p>
          <a:p>
            <a:pPr marL="285750" indent="-285750">
              <a:buFontTx/>
              <a:buChar char="-"/>
            </a:pPr>
            <a:r>
              <a:rPr lang="bg-BG" dirty="0"/>
              <a:t>Много песни, които са слушани само по веднъж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9413"/>
            <a:ext cx="5028566" cy="938093"/>
          </a:xfrm>
          <a:noFill/>
        </p:spPr>
        <p:txBody>
          <a:bodyPr>
            <a:noAutofit/>
          </a:bodyPr>
          <a:lstStyle/>
          <a:p>
            <a:r>
              <a:rPr lang="en-US" dirty="0"/>
              <a:t>Data cleaning</a:t>
            </a:r>
          </a:p>
        </p:txBody>
      </p:sp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9100BC91-12A3-DE75-3F38-9C17D39DC5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D2B828-C364-B3C8-D012-31DF5D14C620}"/>
              </a:ext>
            </a:extLst>
          </p:cNvPr>
          <p:cNvSpPr txBox="1"/>
          <p:nvPr/>
        </p:nvSpPr>
        <p:spPr>
          <a:xfrm>
            <a:off x="533400" y="1265274"/>
            <a:ext cx="66081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Премахваме всички потребители, които са слушали по-малко от 50 песни</a:t>
            </a:r>
          </a:p>
          <a:p>
            <a:endParaRPr lang="bg-BG" dirty="0"/>
          </a:p>
          <a:p>
            <a:r>
              <a:rPr lang="bg-BG" dirty="0"/>
              <a:t>По този начин остават 23795 потребителя</a:t>
            </a:r>
          </a:p>
          <a:p>
            <a:endParaRPr lang="bg-BG" dirty="0"/>
          </a:p>
          <a:p>
            <a:r>
              <a:rPr lang="en-US" dirty="0"/>
              <a:t>User Listening History </a:t>
            </a:r>
            <a:r>
              <a:rPr lang="bg-BG" dirty="0"/>
              <a:t>става с около 1.8млн реда</a:t>
            </a:r>
          </a:p>
          <a:p>
            <a:endParaRPr lang="bg-BG" dirty="0"/>
          </a:p>
          <a:p>
            <a:r>
              <a:rPr lang="bg-BG" dirty="0"/>
              <a:t>При останлите потребители средният брой слушани песни е 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bg-BG" dirty="0"/>
              <a:t>Основни проблеми</a:t>
            </a:r>
            <a:endParaRPr lang="en-US" dirty="0"/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Имаме много информация и трябва да решим как ще я ползваме</a:t>
            </a:r>
            <a:endParaRPr lang="en-US" dirty="0"/>
          </a:p>
          <a:p>
            <a:r>
              <a:rPr lang="bg-BG" dirty="0"/>
              <a:t>Разполагаме с брой слушания на песни, но нямаме рейтинги</a:t>
            </a:r>
            <a:endParaRPr lang="en-US" dirty="0"/>
          </a:p>
          <a:p>
            <a:r>
              <a:rPr lang="bg-BG" dirty="0"/>
              <a:t>Информацията е разнообразна, съдържанието на песните е описано с числа и низове</a:t>
            </a:r>
            <a:endParaRPr lang="en-US" dirty="0"/>
          </a:p>
          <a:p>
            <a:r>
              <a:rPr lang="bg-BG" dirty="0"/>
              <a:t>Няма </a:t>
            </a:r>
            <a:r>
              <a:rPr lang="bg-BG"/>
              <a:t>явен начин по-който </a:t>
            </a:r>
            <a:r>
              <a:rPr lang="bg-BG" dirty="0"/>
              <a:t>да оценяме моделите, които ще бъдат създадени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400" y="182470"/>
            <a:ext cx="6930838" cy="701860"/>
          </a:xfrm>
          <a:noFill/>
        </p:spPr>
        <p:txBody>
          <a:bodyPr/>
          <a:lstStyle/>
          <a:p>
            <a:r>
              <a:rPr lang="bg-BG" dirty="0"/>
              <a:t>Решение</a:t>
            </a:r>
            <a:endParaRPr lang="en-US" dirty="0"/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48851" y="1129260"/>
            <a:ext cx="6941703" cy="429768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dirty="0"/>
              <a:t>Ще създадем няколко различни модела и така, ще можем да използваме цялата информация</a:t>
            </a:r>
          </a:p>
          <a:p>
            <a:r>
              <a:rPr lang="bg-BG" dirty="0"/>
              <a:t>Ще разделим информацията за потребителите на обучаващо и тестово множество</a:t>
            </a:r>
          </a:p>
          <a:p>
            <a:r>
              <a:rPr lang="bg-BG" dirty="0"/>
              <a:t>Ще обучим моделите върху обучаващото множество, те ще предложат малък брой песни (44) и ще видим дали те са част от тестовото множество</a:t>
            </a:r>
          </a:p>
          <a:p>
            <a:r>
              <a:rPr lang="bg-BG" dirty="0"/>
              <a:t>Ще изпозваме метриките </a:t>
            </a:r>
            <a:r>
              <a:rPr lang="en-US" dirty="0"/>
              <a:t>precision </a:t>
            </a:r>
            <a:r>
              <a:rPr lang="bg-BG" dirty="0"/>
              <a:t>и </a:t>
            </a:r>
            <a:r>
              <a:rPr lang="en-US" dirty="0"/>
              <a:t>recall</a:t>
            </a:r>
            <a:r>
              <a:rPr lang="bg-BG" dirty="0"/>
              <a:t>, така лесно можем да сравняваме моделите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3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961" y="278531"/>
            <a:ext cx="9906000" cy="958627"/>
          </a:xfrm>
          <a:noFill/>
        </p:spPr>
        <p:txBody>
          <a:bodyPr/>
          <a:lstStyle/>
          <a:p>
            <a:pPr algn="ctr"/>
            <a:r>
              <a:rPr lang="bg-BG" sz="5400" dirty="0"/>
              <a:t>Модели</a:t>
            </a:r>
            <a:endParaRPr lang="en-US" sz="5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5501DA-7DFE-0EA3-4AF0-270240AB1EF7}"/>
              </a:ext>
            </a:extLst>
          </p:cNvPr>
          <p:cNvSpPr txBox="1"/>
          <p:nvPr/>
        </p:nvSpPr>
        <p:spPr>
          <a:xfrm>
            <a:off x="533400" y="1237158"/>
            <a:ext cx="3556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/>
              <a:t>Хибриден модел</a:t>
            </a:r>
            <a:r>
              <a:rPr lang="en-US" sz="2000" b="1" dirty="0"/>
              <a:t>: collaborative and numerical content-based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DBDD2-54D4-36B5-A1AE-1A6071C099D2}"/>
              </a:ext>
            </a:extLst>
          </p:cNvPr>
          <p:cNvSpPr txBox="1"/>
          <p:nvPr/>
        </p:nvSpPr>
        <p:spPr>
          <a:xfrm>
            <a:off x="3859037" y="1237158"/>
            <a:ext cx="35562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Collaborative filtering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F45CCE-90A9-042C-3753-4351FB72EBBE}"/>
              </a:ext>
            </a:extLst>
          </p:cNvPr>
          <p:cNvSpPr txBox="1"/>
          <p:nvPr/>
        </p:nvSpPr>
        <p:spPr>
          <a:xfrm>
            <a:off x="7655441" y="1237158"/>
            <a:ext cx="3253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Content-based </a:t>
            </a:r>
            <a:r>
              <a:rPr lang="en-US" sz="2000" b="1" dirty="0" err="1"/>
              <a:t>tf</a:t>
            </a:r>
            <a:r>
              <a:rPr lang="en-US" sz="2000" b="1" dirty="0"/>
              <a:t>/</a:t>
            </a:r>
            <a:r>
              <a:rPr lang="en-US" sz="2000" b="1" dirty="0" err="1"/>
              <a:t>idf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53659C-4C89-5763-8C4E-C1B16C2C9332}"/>
              </a:ext>
            </a:extLst>
          </p:cNvPr>
          <p:cNvSpPr txBox="1"/>
          <p:nvPr/>
        </p:nvSpPr>
        <p:spPr>
          <a:xfrm>
            <a:off x="533400" y="2169042"/>
            <a:ext cx="35562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Ще използваме </a:t>
            </a:r>
            <a:r>
              <a:rPr lang="en-US" dirty="0"/>
              <a:t>“Annoy index”</a:t>
            </a:r>
            <a:r>
              <a:rPr lang="bg-BG" dirty="0"/>
              <a:t>, алгоритъм подобен на </a:t>
            </a:r>
            <a:r>
              <a:rPr lang="en-US" dirty="0"/>
              <a:t>nearest neighbor, </a:t>
            </a:r>
            <a:r>
              <a:rPr lang="bg-BG" dirty="0"/>
              <a:t>като по този начин при дадена песен можем да намерим най-близките и съседи по 9те числови характеристики, които преди това ще са били нормализирани. Чрез </a:t>
            </a:r>
            <a:r>
              <a:rPr lang="en-US" dirty="0"/>
              <a:t>collaborative filtering </a:t>
            </a:r>
            <a:r>
              <a:rPr lang="bg-BG" dirty="0"/>
              <a:t>ще предложим 11 песни на потребителя и след това за всяка от тях 3те и най-близки според </a:t>
            </a:r>
            <a:r>
              <a:rPr lang="en-US" dirty="0"/>
              <a:t>Annoy Index.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8427EB-EDE6-5212-8DC8-790E0450281E}"/>
              </a:ext>
            </a:extLst>
          </p:cNvPr>
          <p:cNvSpPr txBox="1"/>
          <p:nvPr/>
        </p:nvSpPr>
        <p:spPr>
          <a:xfrm>
            <a:off x="4317857" y="2169042"/>
            <a:ext cx="2784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Ще предложим 44 на всеки потребител песни чрез </a:t>
            </a:r>
            <a:r>
              <a:rPr lang="en-US" dirty="0"/>
              <a:t>collaborative filtering.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EBA514-0475-0DE4-3C46-9A0EC32018A5}"/>
              </a:ext>
            </a:extLst>
          </p:cNvPr>
          <p:cNvSpPr txBox="1"/>
          <p:nvPr/>
        </p:nvSpPr>
        <p:spPr>
          <a:xfrm>
            <a:off x="7415323" y="2169042"/>
            <a:ext cx="32450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Ще конкатенираме всички колони, които са със стойности низове и от тях ще създадем </a:t>
            </a:r>
            <a:r>
              <a:rPr lang="en-US" dirty="0" err="1"/>
              <a:t>tf</a:t>
            </a:r>
            <a:r>
              <a:rPr lang="en-US" dirty="0"/>
              <a:t>/</a:t>
            </a:r>
            <a:r>
              <a:rPr lang="en-US" dirty="0" err="1"/>
              <a:t>idf</a:t>
            </a:r>
            <a:r>
              <a:rPr lang="en-US" dirty="0"/>
              <a:t> </a:t>
            </a:r>
            <a:r>
              <a:rPr lang="bg-BG" dirty="0"/>
              <a:t>вектори за песните. След това ще направим профили на потребителите като песните слушани повече пъти ще тежат повече. Накрая на всеки потребител ще бъдат предложени 44 песни чрез </a:t>
            </a:r>
            <a:r>
              <a:rPr lang="en-US" dirty="0" err="1"/>
              <a:t>coisine</a:t>
            </a:r>
            <a:r>
              <a:rPr lang="en-US" dirty="0"/>
              <a:t> similarity. 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{FEF7F269-AD38-4EEC-8726-7167C5656077}tf22797433_win32</Template>
  <TotalTime>1158</TotalTime>
  <Words>620</Words>
  <Application>Microsoft Office PowerPoint</Application>
  <PresentationFormat>Widescreen</PresentationFormat>
  <Paragraphs>80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Univers Condensed Light</vt:lpstr>
      <vt:lpstr>Walbaum Display Light</vt:lpstr>
      <vt:lpstr>AngleLinesVTI</vt:lpstr>
      <vt:lpstr>Music recommender system</vt:lpstr>
      <vt:lpstr>AGENDA</vt:lpstr>
      <vt:lpstr>Million Song Dataset + Spotify + Last.fm      </vt:lpstr>
      <vt:lpstr>Music info     </vt:lpstr>
      <vt:lpstr>User listening history     </vt:lpstr>
      <vt:lpstr>Data cleaning</vt:lpstr>
      <vt:lpstr>Основни проблеми</vt:lpstr>
      <vt:lpstr>Решение</vt:lpstr>
      <vt:lpstr>Модели</vt:lpstr>
      <vt:lpstr>Резултати</vt:lpstr>
      <vt:lpstr>Изводи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kralevkralyo@gmail.com</dc:creator>
  <cp:lastModifiedBy>kralevkralyo@gmail.com</cp:lastModifiedBy>
  <cp:revision>1</cp:revision>
  <dcterms:created xsi:type="dcterms:W3CDTF">2024-06-13T18:07:36Z</dcterms:created>
  <dcterms:modified xsi:type="dcterms:W3CDTF">2024-06-27T16:11:18Z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