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BDEA5-7CCA-4796-AD30-7E44C1AA9587}" v="1" dt="2024-02-10T09:16:43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levkralyo@gmail.com" userId="f68fb3fc9bfa9b2c" providerId="LiveId" clId="{BF3BDEA5-7CCA-4796-AD30-7E44C1AA9587}"/>
    <pc:docChg chg="addSld modSld">
      <pc:chgData name="kralevkralyo@gmail.com" userId="f68fb3fc9bfa9b2c" providerId="LiveId" clId="{BF3BDEA5-7CCA-4796-AD30-7E44C1AA9587}" dt="2024-02-10T09:16:54.741" v="7" actId="1076"/>
      <pc:docMkLst>
        <pc:docMk/>
      </pc:docMkLst>
      <pc:sldChg chg="addSp modSp new mod">
        <pc:chgData name="kralevkralyo@gmail.com" userId="f68fb3fc9bfa9b2c" providerId="LiveId" clId="{BF3BDEA5-7CCA-4796-AD30-7E44C1AA9587}" dt="2024-02-10T09:16:54.741" v="7" actId="1076"/>
        <pc:sldMkLst>
          <pc:docMk/>
          <pc:sldMk cId="2003182074" sldId="278"/>
        </pc:sldMkLst>
        <pc:picChg chg="add mod">
          <ac:chgData name="kralevkralyo@gmail.com" userId="f68fb3fc9bfa9b2c" providerId="LiveId" clId="{BF3BDEA5-7CCA-4796-AD30-7E44C1AA9587}" dt="2024-02-10T09:16:54.741" v="7" actId="1076"/>
          <ac:picMkLst>
            <pc:docMk/>
            <pc:sldMk cId="2003182074" sldId="278"/>
            <ac:picMk id="2" creationId="{DABD7C9A-F7E6-2448-565B-18220D77E9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7779-8679-BF90-6EA9-70649EDCB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50F82-8B54-58FA-04FC-DEAB86514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4F85-C30A-C09B-B5A6-C2D381CA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2589-C945-5E02-4CD2-5858052F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75A4-93CC-0E17-B015-3161D23B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9A78-7131-7A5C-3347-2086BA59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FC1E5-2171-49AA-1113-26174D21B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A7A6-5FC5-7170-FF68-452988DF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844E-C6DD-1193-B9AB-3377D665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D0E8-7ABA-A0D1-DCAF-E25480F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1A108-D5FB-3148-BDCD-116D8FB64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9F3D-9B50-8EF7-0C2D-7C2D1964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5640-15EA-4E93-43B1-D3B7012A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CAF0-0B93-B8BF-D888-A8BF7462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10C1-8AF7-F3E2-7B05-97708643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4F7-9063-A6FE-C07C-7BA0B5E3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2F6B-C049-4FCE-B81F-B4BB2687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766D-C374-5E8C-D646-FC7A688B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68EF6-23D0-4026-0AD2-85A1F8EA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9892-DDAD-6DF1-8203-5EF8785F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EC62-462A-01DD-C144-4C1B58C0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CFDB-3896-0CC8-F43F-9C771866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1BBB-71A2-C570-0140-4ACA6553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6CFE-F3E6-B5A2-47D4-BC121FF0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414B-8B6C-E0A6-B09E-25091A99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37D4-0C73-3E38-46DF-1C7AC9B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E90D-DA68-7D2C-7314-AD69B321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4FF7-B284-955A-F271-F1DEE72E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8BD84-5D80-7C84-346D-E8A6ED62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BE17D-41EB-6EAD-9452-90D8C9F6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4DA7-2D8B-EBD8-40F6-77BE64F3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8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C46B-02D1-1B6E-3EF8-A7A3518A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CD5D-7FF4-467C-E6A9-02DCA4E7F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4F886-ADBD-EA08-1AAE-6E866808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79DC-30A7-E2DD-8FEF-15C1D682D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3497D-E8ED-014C-907A-126F7A55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F27A1-5D37-D7F5-924E-9E9FBE61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0E290-CE88-D95C-B3D4-4AAEEBC6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3DBAF-E3D2-B522-E08F-E0F0B8F6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D841-0C96-D986-819C-F219B52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7C3DD-73B8-4B38-AEED-C8B32549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0A878-59DA-E57C-21DA-014B8B72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5B39A-A100-91A4-2FAD-628B4FEE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121-7A49-0396-FA0E-CE38371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6B9F0-AE89-5CA5-C73E-F673D985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2812B-1CDA-FB4C-31DA-918B4A05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32BF-DB36-1B84-3997-D8BA738D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51E2-0C08-80D4-CCB4-D40F360D6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C7706-3ADF-93DD-16B2-2D323EF80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C005-D1C0-A4B3-6A93-E9661D4C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32247-B643-8523-9010-82243F81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551F-1126-D9B3-4AA9-82F340BA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8374-335F-28A7-F24E-38D6D2D4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71C70-88AE-43B3-0B7D-BA68F1CFC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BA769-ADBD-2CF1-3969-552FB9A62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9294-F789-52D5-B5C0-3E4261D5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4CC7-82AC-271B-B194-CDA2CE4A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8F36-24E8-5F86-30CA-C29DF4CC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FCE30-9075-3ADD-7210-F2044E2F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D19C6-0693-49DF-B2EF-C727295C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912E-D4B1-12FB-0C11-78926F6AE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112F1-72A3-4BFD-B7F9-480D24B5D1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D797-8B75-3BB9-F2C7-11C26A00F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55DD-9867-1BAF-96AF-D03E3B27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37EE2-CC9A-4368-BCBE-B08D5A50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0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opensnippets/bookingcom-reviews-dataset" TargetMode="External"/><Relationship Id="rId2" Type="http://schemas.openxmlformats.org/officeDocument/2006/relationships/hyperlink" Target="https://www.kaggle.com/datasets/andrewmvd/trip-advisor-hotel-review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7CC9-A530-49DF-FA93-620E9F5F7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3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Николай Шиваров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90E89-3FB0-9CC9-805E-C79CC240E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Откриване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негативни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мнения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хотели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 TripAdvisor и Booking.com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със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Scikit-learn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7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482E-EA3E-62B1-38A5-70EA150C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574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Accuracy </a:t>
            </a:r>
            <a:r>
              <a:rPr lang="en-US" sz="36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87</a:t>
            </a:r>
            <a:r>
              <a:rPr lang="bg-BG" sz="36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.4</a:t>
            </a:r>
            <a:r>
              <a:rPr lang="en-US" sz="36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513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BC3C0E6C-A667-D8C7-CABE-B75130FC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18" y="451687"/>
            <a:ext cx="7002632" cy="57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B634-FA6E-58D2-F279-2105CB85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TripAdvisor</a:t>
            </a:r>
          </a:p>
        </p:txBody>
      </p:sp>
    </p:spTree>
    <p:extLst>
      <p:ext uri="{BB962C8B-B14F-4D97-AF65-F5344CB8AC3E}">
        <p14:creationId xmlns:p14="http://schemas.microsoft.com/office/powerpoint/2010/main" val="182080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87FA-A02C-FD6B-7B0A-D6140B11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0511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Accuracy 90.6%</a:t>
            </a:r>
          </a:p>
        </p:txBody>
      </p:sp>
    </p:spTree>
    <p:extLst>
      <p:ext uri="{BB962C8B-B14F-4D97-AF65-F5344CB8AC3E}">
        <p14:creationId xmlns:p14="http://schemas.microsoft.com/office/powerpoint/2010/main" val="67042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s with numbers&#10;&#10;Description automatically generated">
            <a:extLst>
              <a:ext uri="{FF2B5EF4-FFF2-40B4-BE49-F238E27FC236}">
                <a16:creationId xmlns:a16="http://schemas.microsoft.com/office/drawing/2014/main" id="{DABD7C9A-F7E6-2448-565B-18220D77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6" y="628339"/>
            <a:ext cx="7019924" cy="57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8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F0-A2FD-3339-F4F4-699881C4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Linear All</a:t>
            </a:r>
          </a:p>
        </p:txBody>
      </p:sp>
    </p:spTree>
    <p:extLst>
      <p:ext uri="{BB962C8B-B14F-4D97-AF65-F5344CB8AC3E}">
        <p14:creationId xmlns:p14="http://schemas.microsoft.com/office/powerpoint/2010/main" val="110059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54CC-96EB-BF5D-42C8-81FA7B0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65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MSE </a:t>
            </a:r>
            <a:r>
              <a:rPr lang="bg-BG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1.799</a:t>
            </a:r>
            <a:r>
              <a:rPr lang="en-US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/</a:t>
            </a:r>
            <a:r>
              <a:rPr lang="bg-BG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1.757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6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4454DC39-B1FD-6EBD-2DA6-7F859C62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3" y="472506"/>
            <a:ext cx="7796151" cy="60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B63F-F3A9-4069-FDD3-37ABFCC0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2508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Linear booking</a:t>
            </a:r>
          </a:p>
        </p:txBody>
      </p:sp>
    </p:spTree>
    <p:extLst>
      <p:ext uri="{BB962C8B-B14F-4D97-AF65-F5344CB8AC3E}">
        <p14:creationId xmlns:p14="http://schemas.microsoft.com/office/powerpoint/2010/main" val="382585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7FAC-98A5-9DC6-0384-138E58FC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2432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MSE </a:t>
            </a:r>
            <a:r>
              <a:rPr lang="bg-BG" sz="4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1.421</a:t>
            </a:r>
            <a:r>
              <a:rPr lang="en-US" sz="4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/</a:t>
            </a:r>
            <a:r>
              <a:rPr lang="bg-BG" sz="4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1.408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65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35BC-9EA6-B9D9-5CDB-85951469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Източници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45F4-2365-B9C2-BCF0-D2D467B4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bg-B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Мненията за 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TripAdvisor </a:t>
            </a:r>
            <a:r>
              <a:rPr lang="bg-B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взех от: 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bg-BG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https://www.kaggle.com/datasets/andrewmvd/trip-advisor-hotel-reviews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bg-B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bg-BG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Мненията за </a:t>
            </a:r>
            <a:r>
              <a:rPr lang="en-US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Booking.com </a:t>
            </a:r>
            <a:r>
              <a:rPr lang="bg-BG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взех от: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bg-BG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https://data.world/opensnippets/bookingcom-reviews-dataset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35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and red lines&#10;&#10;Description automatically generated">
            <a:extLst>
              <a:ext uri="{FF2B5EF4-FFF2-40B4-BE49-F238E27FC236}">
                <a16:creationId xmlns:a16="http://schemas.microsoft.com/office/drawing/2014/main" id="{EE064633-B49D-14DB-A8CA-281EE29E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01" y="459341"/>
            <a:ext cx="7611174" cy="59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0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9151-83D9-0C59-D46B-3994BE17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24796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Linear TripAdvisor</a:t>
            </a:r>
          </a:p>
        </p:txBody>
      </p:sp>
    </p:spTree>
    <p:extLst>
      <p:ext uri="{BB962C8B-B14F-4D97-AF65-F5344CB8AC3E}">
        <p14:creationId xmlns:p14="http://schemas.microsoft.com/office/powerpoint/2010/main" val="81291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65A2-8C9A-0258-4789-ED43E305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2974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MSE </a:t>
            </a:r>
            <a:r>
              <a:rPr lang="bg-BG" sz="4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0.5186</a:t>
            </a:r>
            <a:r>
              <a:rPr lang="en-US" sz="4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/</a:t>
            </a:r>
            <a:r>
              <a:rPr lang="bg-BG" sz="4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0.4922</a:t>
            </a:r>
            <a:r>
              <a:rPr lang="en-US" sz="4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bg-BG" sz="4000" dirty="0">
                <a:latin typeface="Calibri" panose="020F0502020204030204" pitchFamily="34" charset="0"/>
                <a:ea typeface="Aptos" panose="020B0004020202020204" pitchFamily="34" charset="0"/>
              </a:rPr>
              <a:t>(*4)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920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lines and red lines&#10;&#10;Description automatically generated">
            <a:extLst>
              <a:ext uri="{FF2B5EF4-FFF2-40B4-BE49-F238E27FC236}">
                <a16:creationId xmlns:a16="http://schemas.microsoft.com/office/drawing/2014/main" id="{686BB50B-83A2-758B-4171-3A4DB596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826452"/>
            <a:ext cx="7053768" cy="550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1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65C6-F14F-DA85-2AEF-B652D8E3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Първоначална обработка на данните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0F7A-2CFB-5C5E-53C1-5164053A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dataTransformer.py</a:t>
            </a:r>
            <a:endParaRPr lang="bg-BG" dirty="0"/>
          </a:p>
          <a:p>
            <a:r>
              <a:rPr lang="bg-BG" dirty="0"/>
              <a:t> Премахване на излишните колони от </a:t>
            </a:r>
            <a:r>
              <a:rPr lang="en-US" dirty="0"/>
              <a:t>Booking</a:t>
            </a:r>
          </a:p>
          <a:p>
            <a:r>
              <a:rPr lang="bg-BG" dirty="0"/>
              <a:t> Еднакви имена на колоните в двата файла</a:t>
            </a:r>
          </a:p>
          <a:p>
            <a:r>
              <a:rPr lang="bg-BG" dirty="0"/>
              <a:t>Създаване на 4 нови файла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0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75F4-9A2D-1BD9-032C-0834B2EE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06F4-0853-C59F-697F-364BF58C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Логистична регресия</a:t>
            </a:r>
          </a:p>
          <a:p>
            <a:r>
              <a:rPr lang="bg-BG" dirty="0"/>
              <a:t>Линейна регресия</a:t>
            </a:r>
          </a:p>
          <a:p>
            <a:r>
              <a:rPr lang="bg-BG" dirty="0"/>
              <a:t>По 3 модела за всеки вид</a:t>
            </a:r>
          </a:p>
          <a:p>
            <a:r>
              <a:rPr lang="bg-BG" dirty="0"/>
              <a:t>80% обучително множество</a:t>
            </a:r>
          </a:p>
          <a:p>
            <a:r>
              <a:rPr lang="bg-BG" dirty="0"/>
              <a:t>20% тестово множество</a:t>
            </a:r>
          </a:p>
          <a:p>
            <a:r>
              <a:rPr lang="bg-BG" dirty="0"/>
              <a:t>Превръщане на изреченията в </a:t>
            </a:r>
            <a:r>
              <a:rPr lang="en-US" dirty="0"/>
              <a:t>TF/IDF </a:t>
            </a:r>
            <a:r>
              <a:rPr lang="bg-BG" dirty="0"/>
              <a:t>характеристики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5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EE20-B7D8-20C0-B3BD-0C9C8BB2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Тестване на моделите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E648-03E2-BA91-DDF7-CBCC580F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Mean squared error</a:t>
            </a:r>
          </a:p>
          <a:p>
            <a:r>
              <a:rPr lang="en-US" dirty="0"/>
              <a:t>Residual plot</a:t>
            </a:r>
          </a:p>
        </p:txBody>
      </p:sp>
    </p:spTree>
    <p:extLst>
      <p:ext uri="{BB962C8B-B14F-4D97-AF65-F5344CB8AC3E}">
        <p14:creationId xmlns:p14="http://schemas.microsoft.com/office/powerpoint/2010/main" val="22690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F375-839D-EE23-F363-FEAF079A9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2A7D2-3D9C-2FD8-5029-FD416FFF4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A3CA-0332-C387-2521-349DF52F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accuracy 89.2%</a:t>
            </a:r>
          </a:p>
        </p:txBody>
      </p:sp>
    </p:spTree>
    <p:extLst>
      <p:ext uri="{BB962C8B-B14F-4D97-AF65-F5344CB8AC3E}">
        <p14:creationId xmlns:p14="http://schemas.microsoft.com/office/powerpoint/2010/main" val="37934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s with numbers&#10;&#10;Description automatically generated">
            <a:extLst>
              <a:ext uri="{FF2B5EF4-FFF2-40B4-BE49-F238E27FC236}">
                <a16:creationId xmlns:a16="http://schemas.microsoft.com/office/drawing/2014/main" id="{1129DA80-C74E-7905-2A4F-7E41BC83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453555"/>
            <a:ext cx="8191500" cy="5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6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BF96-8F6F-5886-8EA9-E455C44C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2489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Booking</a:t>
            </a:r>
          </a:p>
        </p:txBody>
      </p:sp>
    </p:spTree>
    <p:extLst>
      <p:ext uri="{BB962C8B-B14F-4D97-AF65-F5344CB8AC3E}">
        <p14:creationId xmlns:p14="http://schemas.microsoft.com/office/powerpoint/2010/main" val="259910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159</Words>
  <Application>Microsoft Office PowerPoint</Application>
  <PresentationFormat>Widescreen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Николай Шиваров </vt:lpstr>
      <vt:lpstr>Източници</vt:lpstr>
      <vt:lpstr>Първоначална обработка на данните</vt:lpstr>
      <vt:lpstr>Модели</vt:lpstr>
      <vt:lpstr>Тестване на моделите</vt:lpstr>
      <vt:lpstr>Logistic All</vt:lpstr>
      <vt:lpstr>Test accuracy 89.2%</vt:lpstr>
      <vt:lpstr>PowerPoint Presentation</vt:lpstr>
      <vt:lpstr>Logistic Booking</vt:lpstr>
      <vt:lpstr>Accuracy 87.4%</vt:lpstr>
      <vt:lpstr>PowerPoint Presentation</vt:lpstr>
      <vt:lpstr>Logistic TripAdvisor</vt:lpstr>
      <vt:lpstr>Accuracy 90.6%</vt:lpstr>
      <vt:lpstr>PowerPoint Presentation</vt:lpstr>
      <vt:lpstr>Linear All</vt:lpstr>
      <vt:lpstr>MSE 1.799/1.757</vt:lpstr>
      <vt:lpstr>PowerPoint Presentation</vt:lpstr>
      <vt:lpstr>Linear booking</vt:lpstr>
      <vt:lpstr>MSE 1.421/1.408</vt:lpstr>
      <vt:lpstr>PowerPoint Presentation</vt:lpstr>
      <vt:lpstr>Linear TripAdvisor</vt:lpstr>
      <vt:lpstr>MSE 0.5186/0.4922 (*4)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Николай Шиваров </dc:title>
  <dc:creator>kralevkralyo@gmail.com</dc:creator>
  <cp:lastModifiedBy>kralevkralyo@gmail.com</cp:lastModifiedBy>
  <cp:revision>1</cp:revision>
  <dcterms:created xsi:type="dcterms:W3CDTF">2024-02-10T08:52:05Z</dcterms:created>
  <dcterms:modified xsi:type="dcterms:W3CDTF">2024-02-10T09:16:56Z</dcterms:modified>
</cp:coreProperties>
</file>