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2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24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955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10812983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063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10827050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767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 dirty="0"/>
          </a:p>
        </p:txBody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9999689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C6EE3B-00B4-4EE6-9996-4F542D812009}"/>
              </a:ext>
            </a:extLst>
          </p:cNvPr>
          <p:cNvSpPr txBox="1"/>
          <p:nvPr userDrawn="1"/>
        </p:nvSpPr>
        <p:spPr>
          <a:xfrm>
            <a:off x="11001730" y="313661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625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062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0322" y="2336873"/>
            <a:ext cx="336028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36028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32952" y="2336873"/>
            <a:ext cx="3526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32953" y="3020791"/>
            <a:ext cx="3526094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162096" y="2334611"/>
            <a:ext cx="336028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162096" y="3018529"/>
            <a:ext cx="3360281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748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22" y="4095952"/>
            <a:ext cx="345558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233" y="2363963"/>
            <a:ext cx="3455584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22" y="4880203"/>
            <a:ext cx="345558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62691" y="4090909"/>
            <a:ext cx="345558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62929" y="2353876"/>
            <a:ext cx="3455584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62454" y="4880203"/>
            <a:ext cx="345558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240625" y="4095952"/>
            <a:ext cx="32874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240625" y="2353876"/>
            <a:ext cx="328713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243733" y="4880203"/>
            <a:ext cx="32874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109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1" y="2336873"/>
            <a:ext cx="10831358" cy="35993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5820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146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678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345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5129637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7409" y="2336873"/>
            <a:ext cx="498427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077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19" y="2226202"/>
            <a:ext cx="522811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1" y="3030008"/>
            <a:ext cx="522810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4199" y="2226202"/>
            <a:ext cx="522810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4199" y="3030007"/>
            <a:ext cx="522810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323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119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5212" y="2336872"/>
            <a:ext cx="624646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1" y="2336872"/>
            <a:ext cx="420116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41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79280" y="2336876"/>
            <a:ext cx="623239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4130828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67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1077078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85427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E42C-DDBA-47F8-A5C0-AE6332AAF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Desktop apps in a world dominated by the Web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E39F8-E7BA-45D0-9E5A-8E731F086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7985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70B9-B2F1-2241-BFF1-1A54234B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89715-7243-9742-AE2A-9F9BFE77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Started in Telerik around 2011 – WPF and Silverlight</a:t>
            </a:r>
          </a:p>
          <a:p>
            <a:endParaRPr lang="en-US" dirty="0"/>
          </a:p>
          <a:p>
            <a:r>
              <a:rPr lang="en-US" dirty="0" err="1"/>
              <a:t>MobiSystems</a:t>
            </a:r>
            <a:r>
              <a:rPr lang="en-US" dirty="0"/>
              <a:t> for a bit – Office Suite for Windows</a:t>
            </a:r>
          </a:p>
          <a:p>
            <a:endParaRPr lang="en-US" dirty="0"/>
          </a:p>
          <a:p>
            <a:r>
              <a:rPr lang="en-US" dirty="0"/>
              <a:t>Started </a:t>
            </a:r>
            <a:r>
              <a:rPr lang="en-US" dirty="0" err="1"/>
              <a:t>SourceWeave</a:t>
            </a:r>
            <a:endParaRPr lang="en-US" dirty="0"/>
          </a:p>
          <a:p>
            <a:pPr lvl="1"/>
            <a:r>
              <a:rPr lang="en-US" dirty="0"/>
              <a:t>Gymnastics Scoring Systems</a:t>
            </a:r>
          </a:p>
          <a:p>
            <a:pPr lvl="1"/>
            <a:r>
              <a:rPr lang="en-US" dirty="0"/>
              <a:t>.NET Development Consulting – mostly Web and Cloud hosted systems</a:t>
            </a:r>
          </a:p>
          <a:p>
            <a:pPr lvl="1"/>
            <a:r>
              <a:rPr lang="en-US" dirty="0"/>
              <a:t>… </a:t>
            </a:r>
            <a:r>
              <a:rPr lang="en-US" dirty="0" err="1"/>
              <a:t>Bancrupted</a:t>
            </a:r>
            <a:r>
              <a:rPr lang="en-US" dirty="0"/>
              <a:t> the company…</a:t>
            </a:r>
          </a:p>
          <a:p>
            <a:pPr lvl="1"/>
            <a:endParaRPr lang="en-US" dirty="0"/>
          </a:p>
          <a:p>
            <a:r>
              <a:rPr lang="en-US" dirty="0"/>
              <a:t>Sales Engineer in Progress – Full Circle… </a:t>
            </a:r>
            <a:r>
              <a:rPr lang="en-US" dirty="0" err="1"/>
              <a:t>kinda</a:t>
            </a:r>
            <a:endParaRPr lang="en-US" dirty="0"/>
          </a:p>
        </p:txBody>
      </p:sp>
      <p:pic>
        <p:nvPicPr>
          <p:cNvPr id="5" name="Picture 4" descr="A silhouette of a person&#10;&#10;Description automatically generated">
            <a:extLst>
              <a:ext uri="{FF2B5EF4-FFF2-40B4-BE49-F238E27FC236}">
                <a16:creationId xmlns:a16="http://schemas.microsoft.com/office/drawing/2014/main" id="{4E540B44-C982-2748-BA36-1583458B1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632" y="481616"/>
            <a:ext cx="2705099" cy="270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6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BF12F-38DF-B844-9B08-ABF6AAB6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development</a:t>
            </a:r>
            <a:r>
              <a:rPr lang="bg-BG" dirty="0"/>
              <a:t> – </a:t>
            </a:r>
            <a:r>
              <a:rPr lang="en-US" dirty="0"/>
              <a:t>my two cents</a:t>
            </a:r>
          </a:p>
        </p:txBody>
      </p:sp>
      <p:pic>
        <p:nvPicPr>
          <p:cNvPr id="5" name="Content Placeholder 4" descr="A wooden table&#10;&#10;Description automatically generated">
            <a:extLst>
              <a:ext uri="{FF2B5EF4-FFF2-40B4-BE49-F238E27FC236}">
                <a16:creationId xmlns:a16="http://schemas.microsoft.com/office/drawing/2014/main" id="{67B6C0F7-33D8-D44F-8405-D688DFD69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473" y="3054711"/>
            <a:ext cx="4483481" cy="2880952"/>
          </a:xfrm>
        </p:spPr>
      </p:pic>
      <p:sp>
        <p:nvSpPr>
          <p:cNvPr id="10" name="Down Arrow 9">
            <a:extLst>
              <a:ext uri="{FF2B5EF4-FFF2-40B4-BE49-F238E27FC236}">
                <a16:creationId xmlns:a16="http://schemas.microsoft.com/office/drawing/2014/main" id="{4DBB4BC1-E891-EC45-88AA-AAE607EA0509}"/>
              </a:ext>
            </a:extLst>
          </p:cNvPr>
          <p:cNvSpPr/>
          <p:nvPr/>
        </p:nvSpPr>
        <p:spPr>
          <a:xfrm rot="18633931">
            <a:off x="3535305" y="1494695"/>
            <a:ext cx="484632" cy="2284709"/>
          </a:xfrm>
          <a:prstGeom prst="down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3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3948-1EBA-814F-832A-BA850D944E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0040" y="45090"/>
            <a:ext cx="9613900" cy="1081088"/>
          </a:xfrm>
        </p:spPr>
        <p:txBody>
          <a:bodyPr/>
          <a:lstStyle/>
          <a:p>
            <a:r>
              <a:rPr lang="en-US" dirty="0"/>
              <a:t>Gymnastics software v1</a:t>
            </a:r>
            <a:r>
              <a:rPr lang="bg-BG" dirty="0"/>
              <a:t> - </a:t>
            </a:r>
            <a:r>
              <a:rPr lang="en-US" dirty="0"/>
              <a:t>Rhythmic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3F239-BEFD-784A-8D7B-47EEFE3AF2D9}"/>
              </a:ext>
            </a:extLst>
          </p:cNvPr>
          <p:cNvSpPr/>
          <p:nvPr/>
        </p:nvSpPr>
        <p:spPr>
          <a:xfrm>
            <a:off x="320040" y="4892104"/>
            <a:ext cx="11320272" cy="112674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Database - SQLite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5CA751-E018-0C44-95CD-B542C7D9C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00" y="5069274"/>
            <a:ext cx="791972" cy="7919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BBC1D8E-4F06-1241-87F2-2F0CC3F99129}"/>
              </a:ext>
            </a:extLst>
          </p:cNvPr>
          <p:cNvSpPr/>
          <p:nvPr/>
        </p:nvSpPr>
        <p:spPr>
          <a:xfrm>
            <a:off x="320040" y="3426460"/>
            <a:ext cx="11320272" cy="13441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213DA9-3CA5-E14A-BA67-6F381465BF70}"/>
              </a:ext>
            </a:extLst>
          </p:cNvPr>
          <p:cNvSpPr txBox="1"/>
          <p:nvPr/>
        </p:nvSpPr>
        <p:spPr>
          <a:xfrm>
            <a:off x="479044" y="3511296"/>
            <a:ext cx="239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DAL - Repositories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D87E86-4337-AF41-A55C-578901C4AEEA}"/>
              </a:ext>
            </a:extLst>
          </p:cNvPr>
          <p:cNvSpPr/>
          <p:nvPr/>
        </p:nvSpPr>
        <p:spPr>
          <a:xfrm>
            <a:off x="479044" y="3880815"/>
            <a:ext cx="1276604" cy="7297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CDBCB1-63B6-4F4F-B869-BFFC779788FF}"/>
              </a:ext>
            </a:extLst>
          </p:cNvPr>
          <p:cNvSpPr/>
          <p:nvPr/>
        </p:nvSpPr>
        <p:spPr>
          <a:xfrm>
            <a:off x="1914652" y="3880815"/>
            <a:ext cx="1569212" cy="7297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Competitions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9901FC-8FA1-4E43-8BF1-0A83BE81116D}"/>
              </a:ext>
            </a:extLst>
          </p:cNvPr>
          <p:cNvSpPr/>
          <p:nvPr/>
        </p:nvSpPr>
        <p:spPr>
          <a:xfrm>
            <a:off x="3642868" y="3880628"/>
            <a:ext cx="1276604" cy="7297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33C1EF-B266-4044-AB38-75E317271041}"/>
              </a:ext>
            </a:extLst>
          </p:cNvPr>
          <p:cNvSpPr/>
          <p:nvPr/>
        </p:nvSpPr>
        <p:spPr>
          <a:xfrm>
            <a:off x="5078476" y="3880628"/>
            <a:ext cx="6406388" cy="7297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– EVERYTHING!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78E17B-5FA3-3740-A430-BF9E62031BDC}"/>
              </a:ext>
            </a:extLst>
          </p:cNvPr>
          <p:cNvSpPr/>
          <p:nvPr/>
        </p:nvSpPr>
        <p:spPr>
          <a:xfrm>
            <a:off x="320040" y="1245640"/>
            <a:ext cx="4758436" cy="207941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550F73-EDB6-674D-BC45-8CDC523EFCB9}"/>
              </a:ext>
            </a:extLst>
          </p:cNvPr>
          <p:cNvSpPr txBox="1"/>
          <p:nvPr/>
        </p:nvSpPr>
        <p:spPr>
          <a:xfrm>
            <a:off x="320040" y="1286444"/>
            <a:ext cx="475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Admin Panel – a.k.a. – do it all module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2C19E4-B06D-8449-89DB-9629F05C1FE7}"/>
              </a:ext>
            </a:extLst>
          </p:cNvPr>
          <p:cNvSpPr/>
          <p:nvPr/>
        </p:nvSpPr>
        <p:spPr>
          <a:xfrm>
            <a:off x="585216" y="2701011"/>
            <a:ext cx="4197096" cy="46396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907E5F-D581-BC45-91FC-39B47C14E03F}"/>
              </a:ext>
            </a:extLst>
          </p:cNvPr>
          <p:cNvSpPr/>
          <p:nvPr/>
        </p:nvSpPr>
        <p:spPr>
          <a:xfrm>
            <a:off x="585216" y="2176306"/>
            <a:ext cx="4197096" cy="46396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ViewModels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9D937F-C6E1-F245-A17A-57E90EF88B16}"/>
              </a:ext>
            </a:extLst>
          </p:cNvPr>
          <p:cNvSpPr/>
          <p:nvPr/>
        </p:nvSpPr>
        <p:spPr>
          <a:xfrm>
            <a:off x="585216" y="1651601"/>
            <a:ext cx="4197096" cy="46396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126941-DA05-304F-86D9-E57DB0DF7661}"/>
              </a:ext>
            </a:extLst>
          </p:cNvPr>
          <p:cNvSpPr/>
          <p:nvPr/>
        </p:nvSpPr>
        <p:spPr>
          <a:xfrm>
            <a:off x="7360920" y="2640272"/>
            <a:ext cx="4279392" cy="6933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REST API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D2BAD7-DA08-9046-948D-D0D791F95784}"/>
              </a:ext>
            </a:extLst>
          </p:cNvPr>
          <p:cNvSpPr/>
          <p:nvPr/>
        </p:nvSpPr>
        <p:spPr>
          <a:xfrm>
            <a:off x="5166360" y="1245640"/>
            <a:ext cx="1408176" cy="13018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Hall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Monitors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CD1D1A-51FA-1A48-83FB-3285943DB7CE}"/>
              </a:ext>
            </a:extLst>
          </p:cNvPr>
          <p:cNvSpPr/>
          <p:nvPr/>
        </p:nvSpPr>
        <p:spPr>
          <a:xfrm>
            <a:off x="6662420" y="1245640"/>
            <a:ext cx="1656588" cy="13018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Judge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EF431A-C507-0243-94D5-C82BFB7A99FE}"/>
              </a:ext>
            </a:extLst>
          </p:cNvPr>
          <p:cNvSpPr/>
          <p:nvPr/>
        </p:nvSpPr>
        <p:spPr>
          <a:xfrm>
            <a:off x="8406892" y="1245639"/>
            <a:ext cx="1413764" cy="13018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TV graphics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F19ADE-2875-C849-A399-56F4F71091A9}"/>
              </a:ext>
            </a:extLst>
          </p:cNvPr>
          <p:cNvSpPr/>
          <p:nvPr/>
        </p:nvSpPr>
        <p:spPr>
          <a:xfrm>
            <a:off x="9914128" y="1232669"/>
            <a:ext cx="1733296" cy="13018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Tablet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Monitors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BA041C-D4B8-584C-AFFA-62B632FCD190}"/>
              </a:ext>
            </a:extLst>
          </p:cNvPr>
          <p:cNvSpPr/>
          <p:nvPr/>
        </p:nvSpPr>
        <p:spPr>
          <a:xfrm>
            <a:off x="5166360" y="2640271"/>
            <a:ext cx="2093976" cy="6933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SignalR</a:t>
            </a:r>
            <a:r>
              <a:rPr lang="en-US" dirty="0">
                <a:solidFill>
                  <a:schemeClr val="bg1"/>
                </a:solidFill>
              </a:rPr>
              <a:t> Hub</a:t>
            </a:r>
          </a:p>
        </p:txBody>
      </p:sp>
    </p:spTree>
    <p:extLst>
      <p:ext uri="{BB962C8B-B14F-4D97-AF65-F5344CB8AC3E}">
        <p14:creationId xmlns:p14="http://schemas.microsoft.com/office/powerpoint/2010/main" val="195839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3948-1EBA-814F-832A-BA850D944E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0040" y="45090"/>
            <a:ext cx="9613900" cy="1081088"/>
          </a:xfrm>
        </p:spPr>
        <p:txBody>
          <a:bodyPr/>
          <a:lstStyle/>
          <a:p>
            <a:r>
              <a:rPr lang="en-US" dirty="0"/>
              <a:t>Gymnastics software v2</a:t>
            </a:r>
            <a:r>
              <a:rPr lang="bg-BG" dirty="0"/>
              <a:t> - </a:t>
            </a:r>
            <a:r>
              <a:rPr lang="en-US" dirty="0"/>
              <a:t>Artistic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3F239-BEFD-784A-8D7B-47EEFE3AF2D9}"/>
              </a:ext>
            </a:extLst>
          </p:cNvPr>
          <p:cNvSpPr/>
          <p:nvPr/>
        </p:nvSpPr>
        <p:spPr>
          <a:xfrm>
            <a:off x="320040" y="4892104"/>
            <a:ext cx="11320272" cy="112674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Database - SQLite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5CA751-E018-0C44-95CD-B542C7D9C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00" y="5069274"/>
            <a:ext cx="791972" cy="7919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BBC1D8E-4F06-1241-87F2-2F0CC3F99129}"/>
              </a:ext>
            </a:extLst>
          </p:cNvPr>
          <p:cNvSpPr/>
          <p:nvPr/>
        </p:nvSpPr>
        <p:spPr>
          <a:xfrm>
            <a:off x="320040" y="3426460"/>
            <a:ext cx="11320272" cy="13441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213DA9-3CA5-E14A-BA67-6F381465BF70}"/>
              </a:ext>
            </a:extLst>
          </p:cNvPr>
          <p:cNvSpPr txBox="1"/>
          <p:nvPr/>
        </p:nvSpPr>
        <p:spPr>
          <a:xfrm>
            <a:off x="479044" y="3511296"/>
            <a:ext cx="239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DAL - Repositories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D87E86-4337-AF41-A55C-578901C4AEEA}"/>
              </a:ext>
            </a:extLst>
          </p:cNvPr>
          <p:cNvSpPr/>
          <p:nvPr/>
        </p:nvSpPr>
        <p:spPr>
          <a:xfrm>
            <a:off x="479044" y="3880815"/>
            <a:ext cx="1276604" cy="7297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CDBCB1-63B6-4F4F-B869-BFFC779788FF}"/>
              </a:ext>
            </a:extLst>
          </p:cNvPr>
          <p:cNvSpPr/>
          <p:nvPr/>
        </p:nvSpPr>
        <p:spPr>
          <a:xfrm>
            <a:off x="1914652" y="3880815"/>
            <a:ext cx="1569212" cy="7297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Competitions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9901FC-8FA1-4E43-8BF1-0A83BE81116D}"/>
              </a:ext>
            </a:extLst>
          </p:cNvPr>
          <p:cNvSpPr/>
          <p:nvPr/>
        </p:nvSpPr>
        <p:spPr>
          <a:xfrm>
            <a:off x="3642868" y="3880628"/>
            <a:ext cx="1276604" cy="7297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33C1EF-B266-4044-AB38-75E317271041}"/>
              </a:ext>
            </a:extLst>
          </p:cNvPr>
          <p:cNvSpPr/>
          <p:nvPr/>
        </p:nvSpPr>
        <p:spPr>
          <a:xfrm>
            <a:off x="5078476" y="3880628"/>
            <a:ext cx="6406388" cy="7297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– EVERYTHING!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78E17B-5FA3-3740-A430-BF9E62031BDC}"/>
              </a:ext>
            </a:extLst>
          </p:cNvPr>
          <p:cNvSpPr/>
          <p:nvPr/>
        </p:nvSpPr>
        <p:spPr>
          <a:xfrm>
            <a:off x="320040" y="1245640"/>
            <a:ext cx="2017776" cy="207941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550F73-EDB6-674D-BC45-8CDC523EFCB9}"/>
              </a:ext>
            </a:extLst>
          </p:cNvPr>
          <p:cNvSpPr txBox="1"/>
          <p:nvPr/>
        </p:nvSpPr>
        <p:spPr>
          <a:xfrm>
            <a:off x="320040" y="1286444"/>
            <a:ext cx="19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Admin Panel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2C19E4-B06D-8449-89DB-9629F05C1FE7}"/>
              </a:ext>
            </a:extLst>
          </p:cNvPr>
          <p:cNvSpPr/>
          <p:nvPr/>
        </p:nvSpPr>
        <p:spPr>
          <a:xfrm>
            <a:off x="585216" y="2701011"/>
            <a:ext cx="1408176" cy="46396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907E5F-D581-BC45-91FC-39B47C14E03F}"/>
              </a:ext>
            </a:extLst>
          </p:cNvPr>
          <p:cNvSpPr/>
          <p:nvPr/>
        </p:nvSpPr>
        <p:spPr>
          <a:xfrm>
            <a:off x="585216" y="2176306"/>
            <a:ext cx="1408176" cy="46396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ViewModels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9D937F-C6E1-F245-A17A-57E90EF88B16}"/>
              </a:ext>
            </a:extLst>
          </p:cNvPr>
          <p:cNvSpPr/>
          <p:nvPr/>
        </p:nvSpPr>
        <p:spPr>
          <a:xfrm>
            <a:off x="585216" y="1651601"/>
            <a:ext cx="1408176" cy="46396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126941-DA05-304F-86D9-E57DB0DF7661}"/>
              </a:ext>
            </a:extLst>
          </p:cNvPr>
          <p:cNvSpPr/>
          <p:nvPr/>
        </p:nvSpPr>
        <p:spPr>
          <a:xfrm>
            <a:off x="5413248" y="2640272"/>
            <a:ext cx="6227064" cy="6933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REST API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D2BAD7-DA08-9046-948D-D0D791F95784}"/>
              </a:ext>
            </a:extLst>
          </p:cNvPr>
          <p:cNvSpPr/>
          <p:nvPr/>
        </p:nvSpPr>
        <p:spPr>
          <a:xfrm>
            <a:off x="5199888" y="1245641"/>
            <a:ext cx="1408176" cy="13018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Hall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Monitors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CD1D1A-51FA-1A48-83FB-3285943DB7CE}"/>
              </a:ext>
            </a:extLst>
          </p:cNvPr>
          <p:cNvSpPr/>
          <p:nvPr/>
        </p:nvSpPr>
        <p:spPr>
          <a:xfrm>
            <a:off x="6695948" y="1245641"/>
            <a:ext cx="1656588" cy="13018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Judge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EF431A-C507-0243-94D5-C82BFB7A99FE}"/>
              </a:ext>
            </a:extLst>
          </p:cNvPr>
          <p:cNvSpPr/>
          <p:nvPr/>
        </p:nvSpPr>
        <p:spPr>
          <a:xfrm>
            <a:off x="8440420" y="1245640"/>
            <a:ext cx="1413764" cy="13018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TV graphics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F19ADE-2875-C849-A399-56F4F71091A9}"/>
              </a:ext>
            </a:extLst>
          </p:cNvPr>
          <p:cNvSpPr/>
          <p:nvPr/>
        </p:nvSpPr>
        <p:spPr>
          <a:xfrm>
            <a:off x="9947656" y="1245640"/>
            <a:ext cx="1692656" cy="13018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Tablet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Monitors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3CA055-A062-FA48-9C56-13FFE61D2EE7}"/>
              </a:ext>
            </a:extLst>
          </p:cNvPr>
          <p:cNvSpPr/>
          <p:nvPr/>
        </p:nvSpPr>
        <p:spPr>
          <a:xfrm>
            <a:off x="2441448" y="1242833"/>
            <a:ext cx="2670556" cy="13018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Admin Panel – WEB</a:t>
            </a:r>
            <a:endParaRPr lang="bg-BG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Control Hub for Other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modules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414ABDA-A184-A74A-8125-47391EEEDC0D}"/>
              </a:ext>
            </a:extLst>
          </p:cNvPr>
          <p:cNvSpPr/>
          <p:nvPr/>
        </p:nvSpPr>
        <p:spPr>
          <a:xfrm>
            <a:off x="2441448" y="2646063"/>
            <a:ext cx="2898649" cy="68759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SignalR</a:t>
            </a:r>
            <a:r>
              <a:rPr lang="en-US" dirty="0">
                <a:solidFill>
                  <a:schemeClr val="bg1"/>
                </a:solidFill>
              </a:rPr>
              <a:t> Hub</a:t>
            </a:r>
          </a:p>
        </p:txBody>
      </p:sp>
    </p:spTree>
    <p:extLst>
      <p:ext uri="{BB962C8B-B14F-4D97-AF65-F5344CB8AC3E}">
        <p14:creationId xmlns:p14="http://schemas.microsoft.com/office/powerpoint/2010/main" val="197164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321" y="2338251"/>
            <a:ext cx="433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Контакти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07408" y="2338251"/>
            <a:ext cx="7479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linkedin.com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/in/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nikolayvasilev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</a:p>
          <a:p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github.com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NikolayVasilev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DesktopAppsWithWeb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nvasilev.me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11639" y="4024207"/>
            <a:ext cx="4506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Следващо събитие</a:t>
            </a:r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0321" y="5033055"/>
            <a:ext cx="9613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Заглавие на следващото събитие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099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DBB2425-8FB1-4DE7-AAC1-042D674ABA99}" vid="{CE01ABC1-C393-421E-AE12-7866EE44F2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164</TotalTime>
  <Words>189</Words>
  <Application>Microsoft Macintosh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Desktop apps in a world dominated by the Web</vt:lpstr>
      <vt:lpstr>Who me?</vt:lpstr>
      <vt:lpstr>Desktop development – my two cents</vt:lpstr>
      <vt:lpstr>Gymnastics software v1 - Rhythmic</vt:lpstr>
      <vt:lpstr>Gymnastics software v2 - Artistic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Desktop apps in a world dominated by the Web</dc:title>
  <dc:creator>Nikolay Vasilev</dc:creator>
  <cp:lastModifiedBy>Nikolay Vasilev</cp:lastModifiedBy>
  <cp:revision>9</cp:revision>
  <dcterms:created xsi:type="dcterms:W3CDTF">2019-06-07T07:11:16Z</dcterms:created>
  <dcterms:modified xsi:type="dcterms:W3CDTF">2019-06-07T09:55:49Z</dcterms:modified>
</cp:coreProperties>
</file>