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7F1A-FCDF-48D2-9B17-4FC813976BC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A800-BB5D-48D4-B9F1-05D2A459B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9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7F1A-FCDF-48D2-9B17-4FC813976BC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A800-BB5D-48D4-B9F1-05D2A459B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0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7F1A-FCDF-48D2-9B17-4FC813976BC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A800-BB5D-48D4-B9F1-05D2A459B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7F1A-FCDF-48D2-9B17-4FC813976BC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A800-BB5D-48D4-B9F1-05D2A459B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04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7F1A-FCDF-48D2-9B17-4FC813976BC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A800-BB5D-48D4-B9F1-05D2A459B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6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7F1A-FCDF-48D2-9B17-4FC813976BC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A800-BB5D-48D4-B9F1-05D2A459B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7F1A-FCDF-48D2-9B17-4FC813976BC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A800-BB5D-48D4-B9F1-05D2A459B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8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7F1A-FCDF-48D2-9B17-4FC813976BC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A800-BB5D-48D4-B9F1-05D2A459B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7F1A-FCDF-48D2-9B17-4FC813976BC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A800-BB5D-48D4-B9F1-05D2A459B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35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7F1A-FCDF-48D2-9B17-4FC813976BC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A800-BB5D-48D4-B9F1-05D2A459B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16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7F1A-FCDF-48D2-9B17-4FC813976BC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A800-BB5D-48D4-B9F1-05D2A459B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26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7F1A-FCDF-48D2-9B17-4FC813976BCE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A800-BB5D-48D4-B9F1-05D2A459B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5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1" t="6558" r="9127" b="57193"/>
          <a:stretch/>
        </p:blipFill>
        <p:spPr>
          <a:xfrm rot="21430742">
            <a:off x="2421135" y="622288"/>
            <a:ext cx="7936905" cy="52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8c8328fd-f0bf-45b4-89b7-9ae94405bbf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19883"/>
          <a:stretch/>
        </p:blipFill>
        <p:spPr>
          <a:xfrm>
            <a:off x="3035167" y="249722"/>
            <a:ext cx="5714198" cy="61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30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Нюргустана</dc:creator>
  <cp:lastModifiedBy>Нюргустана</cp:lastModifiedBy>
  <cp:revision>1</cp:revision>
  <dcterms:created xsi:type="dcterms:W3CDTF">2022-05-18T07:03:59Z</dcterms:created>
  <dcterms:modified xsi:type="dcterms:W3CDTF">2022-05-18T07:12:36Z</dcterms:modified>
</cp:coreProperties>
</file>