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F3F3F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F3F3F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F3F3F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F3F3F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F3F3F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F3F3F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F3F3F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F3F3F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F3F3F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3F3F3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E2E3"/>
          </a:solidFill>
        </a:fill>
      </a:tcStyle>
    </a:wholeTbl>
    <a:band2H>
      <a:tcTxStyle b="def" i="def"/>
      <a:tcStyle>
        <a:tcBdr/>
        <a:fill>
          <a:solidFill>
            <a:srgbClr val="E9F1F2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3F3F3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E9ED"/>
          </a:solidFill>
        </a:fill>
      </a:tcStyle>
    </a:wholeTbl>
    <a:band2H>
      <a:tcTxStyle b="def" i="def"/>
      <a:tcStyle>
        <a:tcBdr/>
        <a:fill>
          <a:solidFill>
            <a:srgbClr val="F3F4F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3F3F3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AECDF"/>
          </a:solidFill>
        </a:fill>
      </a:tcStyle>
    </a:wholeTbl>
    <a:band2H>
      <a:tcTxStyle b="def" i="def"/>
      <a:tcStyle>
        <a:tcBdr/>
        <a:fill>
          <a:solidFill>
            <a:srgbClr val="FCF5F0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3F3F3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8E8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3F3F3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3F3F3F"/>
              </a:solidFill>
              <a:prstDash val="solid"/>
              <a:round/>
            </a:ln>
          </a:top>
          <a:bottom>
            <a:ln w="25400" cap="flat">
              <a:solidFill>
                <a:srgbClr val="3F3F3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F3F3F"/>
              </a:solidFill>
              <a:prstDash val="solid"/>
              <a:round/>
            </a:ln>
          </a:top>
          <a:bottom>
            <a:ln w="25400" cap="flat">
              <a:solidFill>
                <a:srgbClr val="3F3F3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3F3F3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CDCD"/>
          </a:solidFill>
        </a:fill>
      </a:tcStyle>
    </a:wholeTbl>
    <a:band2H>
      <a:tcTxStyle b="def" i="def"/>
      <a:tcStyle>
        <a:tcBdr/>
        <a:fill>
          <a:solidFill>
            <a:srgbClr val="E8E8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F3F3F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F3F3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F3F3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3F3F3F"/>
      </a:tcTxStyle>
      <a:tcStyle>
        <a:tcBdr>
          <a:left>
            <a:ln w="12700" cap="flat">
              <a:solidFill>
                <a:srgbClr val="3F3F3F"/>
              </a:solidFill>
              <a:prstDash val="solid"/>
              <a:round/>
            </a:ln>
          </a:left>
          <a:right>
            <a:ln w="12700" cap="flat">
              <a:solidFill>
                <a:srgbClr val="3F3F3F"/>
              </a:solidFill>
              <a:prstDash val="solid"/>
              <a:round/>
            </a:ln>
          </a:right>
          <a:top>
            <a:ln w="12700" cap="flat">
              <a:solidFill>
                <a:srgbClr val="3F3F3F"/>
              </a:solidFill>
              <a:prstDash val="solid"/>
              <a:round/>
            </a:ln>
          </a:top>
          <a:bottom>
            <a:ln w="12700" cap="flat">
              <a:solidFill>
                <a:srgbClr val="3F3F3F"/>
              </a:solidFill>
              <a:prstDash val="solid"/>
              <a:round/>
            </a:ln>
          </a:bottom>
          <a:insideH>
            <a:ln w="12700" cap="flat">
              <a:solidFill>
                <a:srgbClr val="3F3F3F"/>
              </a:solidFill>
              <a:prstDash val="solid"/>
              <a:round/>
            </a:ln>
          </a:insideH>
          <a:insideV>
            <a:ln w="12700" cap="flat">
              <a:solidFill>
                <a:srgbClr val="3F3F3F"/>
              </a:solidFill>
              <a:prstDash val="solid"/>
              <a:round/>
            </a:ln>
          </a:insideV>
        </a:tcBdr>
        <a:fill>
          <a:solidFill>
            <a:srgbClr val="3F3F3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3F3F3F"/>
      </a:tcTxStyle>
      <a:tcStyle>
        <a:tcBdr>
          <a:left>
            <a:ln w="12700" cap="flat">
              <a:solidFill>
                <a:srgbClr val="3F3F3F"/>
              </a:solidFill>
              <a:prstDash val="solid"/>
              <a:round/>
            </a:ln>
          </a:left>
          <a:right>
            <a:ln w="12700" cap="flat">
              <a:solidFill>
                <a:srgbClr val="3F3F3F"/>
              </a:solidFill>
              <a:prstDash val="solid"/>
              <a:round/>
            </a:ln>
          </a:right>
          <a:top>
            <a:ln w="12700" cap="flat">
              <a:solidFill>
                <a:srgbClr val="3F3F3F"/>
              </a:solidFill>
              <a:prstDash val="solid"/>
              <a:round/>
            </a:ln>
          </a:top>
          <a:bottom>
            <a:ln w="12700" cap="flat">
              <a:solidFill>
                <a:srgbClr val="3F3F3F"/>
              </a:solidFill>
              <a:prstDash val="solid"/>
              <a:round/>
            </a:ln>
          </a:bottom>
          <a:insideH>
            <a:ln w="12700" cap="flat">
              <a:solidFill>
                <a:srgbClr val="3F3F3F"/>
              </a:solidFill>
              <a:prstDash val="solid"/>
              <a:round/>
            </a:ln>
          </a:insideH>
          <a:insideV>
            <a:ln w="12700" cap="flat">
              <a:solidFill>
                <a:srgbClr val="3F3F3F"/>
              </a:solidFill>
              <a:prstDash val="solid"/>
              <a:round/>
            </a:ln>
          </a:insideV>
        </a:tcBdr>
        <a:fill>
          <a:solidFill>
            <a:srgbClr val="3F3F3F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3F3F3F"/>
      </a:tcTxStyle>
      <a:tcStyle>
        <a:tcBdr>
          <a:left>
            <a:ln w="12700" cap="flat">
              <a:solidFill>
                <a:srgbClr val="3F3F3F"/>
              </a:solidFill>
              <a:prstDash val="solid"/>
              <a:round/>
            </a:ln>
          </a:left>
          <a:right>
            <a:ln w="12700" cap="flat">
              <a:solidFill>
                <a:srgbClr val="3F3F3F"/>
              </a:solidFill>
              <a:prstDash val="solid"/>
              <a:round/>
            </a:ln>
          </a:right>
          <a:top>
            <a:ln w="50800" cap="flat">
              <a:solidFill>
                <a:srgbClr val="3F3F3F"/>
              </a:solidFill>
              <a:prstDash val="solid"/>
              <a:round/>
            </a:ln>
          </a:top>
          <a:bottom>
            <a:ln w="12700" cap="flat">
              <a:solidFill>
                <a:srgbClr val="3F3F3F"/>
              </a:solidFill>
              <a:prstDash val="solid"/>
              <a:round/>
            </a:ln>
          </a:bottom>
          <a:insideH>
            <a:ln w="12700" cap="flat">
              <a:solidFill>
                <a:srgbClr val="3F3F3F"/>
              </a:solidFill>
              <a:prstDash val="solid"/>
              <a:round/>
            </a:ln>
          </a:insideH>
          <a:insideV>
            <a:ln w="12700" cap="flat">
              <a:solidFill>
                <a:srgbClr val="3F3F3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3F3F3F"/>
      </a:tcTxStyle>
      <a:tcStyle>
        <a:tcBdr>
          <a:left>
            <a:ln w="12700" cap="flat">
              <a:solidFill>
                <a:srgbClr val="3F3F3F"/>
              </a:solidFill>
              <a:prstDash val="solid"/>
              <a:round/>
            </a:ln>
          </a:left>
          <a:right>
            <a:ln w="12700" cap="flat">
              <a:solidFill>
                <a:srgbClr val="3F3F3F"/>
              </a:solidFill>
              <a:prstDash val="solid"/>
              <a:round/>
            </a:ln>
          </a:right>
          <a:top>
            <a:ln w="12700" cap="flat">
              <a:solidFill>
                <a:srgbClr val="3F3F3F"/>
              </a:solidFill>
              <a:prstDash val="solid"/>
              <a:round/>
            </a:ln>
          </a:top>
          <a:bottom>
            <a:ln w="25400" cap="flat">
              <a:solidFill>
                <a:srgbClr val="3F3F3F"/>
              </a:solidFill>
              <a:prstDash val="solid"/>
              <a:round/>
            </a:ln>
          </a:bottom>
          <a:insideH>
            <a:ln w="12700" cap="flat">
              <a:solidFill>
                <a:srgbClr val="3F3F3F"/>
              </a:solidFill>
              <a:prstDash val="solid"/>
              <a:round/>
            </a:ln>
          </a:insideH>
          <a:insideV>
            <a:ln w="12700" cap="flat">
              <a:solidFill>
                <a:srgbClr val="3F3F3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Shape 63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36" name="Shape 63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8"/>
          <p:cNvSpPr/>
          <p:nvPr/>
        </p:nvSpPr>
        <p:spPr>
          <a:xfrm>
            <a:off x="0" y="1539432"/>
            <a:ext cx="8866207" cy="531856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" name="Marcador de posición de imagen 11"/>
          <p:cNvSpPr/>
          <p:nvPr>
            <p:ph type="pic" idx="21"/>
          </p:nvPr>
        </p:nvSpPr>
        <p:spPr>
          <a:xfrm>
            <a:off x="-1" y="-1"/>
            <a:ext cx="12191997" cy="68580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3" name="HAGA CLIC PARA AGREGAR UN TÍTULO"/>
          <p:cNvSpPr txBox="1"/>
          <p:nvPr>
            <p:ph type="title" hasCustomPrompt="1"/>
          </p:nvPr>
        </p:nvSpPr>
        <p:spPr>
          <a:xfrm>
            <a:off x="838199" y="2002420"/>
            <a:ext cx="7252506" cy="891251"/>
          </a:xfrm>
          <a:prstGeom prst="rect">
            <a:avLst/>
          </a:prstGeom>
        </p:spPr>
        <p:txBody>
          <a:bodyPr anchor="t"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/>
            <a:r>
              <a:t>HAGA CLIC PARA AGREGAR UN TÍTULO</a:t>
            </a:r>
          </a:p>
        </p:txBody>
      </p:sp>
      <p:sp>
        <p:nvSpPr>
          <p:cNvPr id="14" name="Nivel de texto 1…"/>
          <p:cNvSpPr txBox="1"/>
          <p:nvPr>
            <p:ph type="body" sz="quarter" idx="1" hasCustomPrompt="1"/>
          </p:nvPr>
        </p:nvSpPr>
        <p:spPr>
          <a:xfrm>
            <a:off x="838200" y="3717463"/>
            <a:ext cx="7252504" cy="33855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pc="300" sz="1600">
                <a:solidFill>
                  <a:srgbClr val="FFFFFF"/>
                </a:solidFill>
              </a:defRPr>
            </a:lvl1pPr>
            <a:lvl2pPr marL="660400" indent="-203200">
              <a:buFontTx/>
              <a:defRPr spc="300" sz="1600">
                <a:solidFill>
                  <a:srgbClr val="FFFFFF"/>
                </a:solidFill>
              </a:defRPr>
            </a:lvl2pPr>
            <a:lvl3pPr marL="1143000" indent="-228600">
              <a:buFontTx/>
              <a:defRPr spc="300" sz="1600">
                <a:solidFill>
                  <a:srgbClr val="FFFFFF"/>
                </a:solidFill>
              </a:defRPr>
            </a:lvl3pPr>
            <a:lvl4pPr marL="1632857" indent="-261257">
              <a:buFontTx/>
              <a:defRPr spc="300" sz="1600">
                <a:solidFill>
                  <a:srgbClr val="FFFFFF"/>
                </a:solidFill>
              </a:defRPr>
            </a:lvl4pPr>
            <a:lvl5pPr marL="2090057" indent="-261257">
              <a:buFontTx/>
              <a:defRPr spc="300" sz="1600">
                <a:solidFill>
                  <a:srgbClr val="FFFFFF"/>
                </a:solidFill>
              </a:defRPr>
            </a:lvl5pPr>
          </a:lstStyle>
          <a:p>
            <a:pPr/>
            <a:r>
              <a:t>EL SUBTÍTULO SE ESCRIBE AQUÍ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5" name="Forma 62"/>
          <p:cNvSpPr/>
          <p:nvPr/>
        </p:nvSpPr>
        <p:spPr>
          <a:xfrm flipH="1" flipV="1">
            <a:off x="-1" y="3497727"/>
            <a:ext cx="2188806" cy="2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6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7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Agenda"/>
          <p:cNvSpPr txBox="1"/>
          <p:nvPr>
            <p:ph type="title" hasCustomPrompt="1"/>
          </p:nvPr>
        </p:nvSpPr>
        <p:spPr>
          <a:xfrm>
            <a:off x="826625" y="4867538"/>
            <a:ext cx="2239805" cy="1025526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5000"/>
            </a:lvl1pPr>
          </a:lstStyle>
          <a:p>
            <a:pPr/>
            <a:r>
              <a:t>Agenda</a:t>
            </a:r>
          </a:p>
        </p:txBody>
      </p:sp>
      <p:sp>
        <p:nvSpPr>
          <p:cNvPr id="122" name="Marcador de posición de imagen 28"/>
          <p:cNvSpPr/>
          <p:nvPr>
            <p:ph type="pic" sz="half" idx="21"/>
          </p:nvPr>
        </p:nvSpPr>
        <p:spPr>
          <a:xfrm>
            <a:off x="8634413" y="812800"/>
            <a:ext cx="3557588" cy="52324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23" name="Nivel de texto 1…"/>
          <p:cNvSpPr txBox="1"/>
          <p:nvPr>
            <p:ph type="body" sz="quarter" idx="1" hasCustomPrompt="1"/>
          </p:nvPr>
        </p:nvSpPr>
        <p:spPr>
          <a:xfrm>
            <a:off x="4476853" y="879709"/>
            <a:ext cx="3983859" cy="755651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1143000" indent="-228600">
              <a:buFontTx/>
              <a:defRPr sz="1600"/>
            </a:lvl3pPr>
            <a:lvl4pPr marL="1632857" indent="-261257">
              <a:buFontTx/>
              <a:defRPr sz="1600"/>
            </a:lvl4pPr>
            <a:lvl5pPr marL="2090057" indent="-261257">
              <a:buFontTx/>
              <a:defRPr sz="1600"/>
            </a:lvl5pPr>
          </a:lstStyle>
          <a:p>
            <a:pPr/>
            <a:r>
              <a:t>Haga clic para editar el patrón estilos de texto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4" name="Marcador de texto 30"/>
          <p:cNvSpPr/>
          <p:nvPr>
            <p:ph type="body" sz="quarter" idx="22" hasCustomPrompt="1"/>
          </p:nvPr>
        </p:nvSpPr>
        <p:spPr>
          <a:xfrm>
            <a:off x="4476853" y="1956155"/>
            <a:ext cx="3983859" cy="755651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SzTx/>
              <a:buFontTx/>
              <a:buNone/>
              <a:defRPr sz="1600"/>
            </a:lvl1pPr>
          </a:lstStyle>
          <a:p>
            <a:pPr/>
            <a:r>
              <a:t>Haga clic para editar el patrón  estilos de texto</a:t>
            </a:r>
          </a:p>
        </p:txBody>
      </p:sp>
      <p:sp>
        <p:nvSpPr>
          <p:cNvPr id="125" name="Marcador de texto 30"/>
          <p:cNvSpPr/>
          <p:nvPr>
            <p:ph type="body" sz="quarter" idx="23" hasCustomPrompt="1"/>
          </p:nvPr>
        </p:nvSpPr>
        <p:spPr>
          <a:xfrm>
            <a:off x="4476853" y="3032599"/>
            <a:ext cx="3983859" cy="755651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SzTx/>
              <a:buFontTx/>
              <a:buNone/>
              <a:defRPr sz="1600"/>
            </a:lvl1pPr>
          </a:lstStyle>
          <a:p>
            <a:pPr/>
            <a:r>
              <a:t>Haga clic para editar el patrón  estilos de texto</a:t>
            </a:r>
          </a:p>
        </p:txBody>
      </p:sp>
      <p:sp>
        <p:nvSpPr>
          <p:cNvPr id="126" name="Marcador de texto 30"/>
          <p:cNvSpPr/>
          <p:nvPr>
            <p:ph type="body" sz="quarter" idx="24" hasCustomPrompt="1"/>
          </p:nvPr>
        </p:nvSpPr>
        <p:spPr>
          <a:xfrm>
            <a:off x="4476853" y="4109044"/>
            <a:ext cx="3983859" cy="755651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SzTx/>
              <a:buFontTx/>
              <a:buNone/>
              <a:defRPr sz="1600"/>
            </a:lvl1pPr>
          </a:lstStyle>
          <a:p>
            <a:pPr/>
            <a:r>
              <a:t>Haga clic para editar el patrón  estilos de texto</a:t>
            </a:r>
          </a:p>
        </p:txBody>
      </p:sp>
      <p:sp>
        <p:nvSpPr>
          <p:cNvPr id="127" name="Marcador de texto 30"/>
          <p:cNvSpPr/>
          <p:nvPr>
            <p:ph type="body" sz="quarter" idx="25" hasCustomPrompt="1"/>
          </p:nvPr>
        </p:nvSpPr>
        <p:spPr>
          <a:xfrm>
            <a:off x="4476853" y="5185490"/>
            <a:ext cx="3983859" cy="755651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SzTx/>
              <a:buFontTx/>
              <a:buNone/>
              <a:defRPr sz="1600"/>
            </a:lvl1pPr>
          </a:lstStyle>
          <a:p>
            <a:pPr/>
            <a:r>
              <a:t>Haga clic para editar el patrón  estilos de texto</a:t>
            </a:r>
          </a:p>
        </p:txBody>
      </p:sp>
      <p:sp>
        <p:nvSpPr>
          <p:cNvPr id="128" name="Marcador de texto 30"/>
          <p:cNvSpPr/>
          <p:nvPr>
            <p:ph type="body" sz="quarter" idx="26" hasCustomPrompt="1"/>
          </p:nvPr>
        </p:nvSpPr>
        <p:spPr>
          <a:xfrm>
            <a:off x="3527730" y="879709"/>
            <a:ext cx="741083" cy="755651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r" defTabSz="685800">
              <a:spcBef>
                <a:spcPts val="700"/>
              </a:spcBef>
              <a:buSzTx/>
              <a:buFontTx/>
              <a:buNone/>
              <a:defRPr sz="4500">
                <a:solidFill>
                  <a:schemeClr val="accent2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29" name="Marcador de texto 30"/>
          <p:cNvSpPr/>
          <p:nvPr>
            <p:ph type="body" sz="quarter" idx="27" hasCustomPrompt="1"/>
          </p:nvPr>
        </p:nvSpPr>
        <p:spPr>
          <a:xfrm>
            <a:off x="3527730" y="1956155"/>
            <a:ext cx="741083" cy="755651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r" defTabSz="685800">
              <a:spcBef>
                <a:spcPts val="700"/>
              </a:spcBef>
              <a:buSzTx/>
              <a:buFontTx/>
              <a:buNone/>
              <a:defRPr sz="4500">
                <a:solidFill>
                  <a:schemeClr val="accent2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30" name="Marcador de texto 30"/>
          <p:cNvSpPr/>
          <p:nvPr>
            <p:ph type="body" sz="quarter" idx="28" hasCustomPrompt="1"/>
          </p:nvPr>
        </p:nvSpPr>
        <p:spPr>
          <a:xfrm>
            <a:off x="3527730" y="3032599"/>
            <a:ext cx="741083" cy="755651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r" defTabSz="685800">
              <a:spcBef>
                <a:spcPts val="700"/>
              </a:spcBef>
              <a:buSzTx/>
              <a:buFontTx/>
              <a:buNone/>
              <a:defRPr sz="4500">
                <a:solidFill>
                  <a:schemeClr val="accent2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31" name="Marcador de texto 30"/>
          <p:cNvSpPr/>
          <p:nvPr>
            <p:ph type="body" sz="quarter" idx="29" hasCustomPrompt="1"/>
          </p:nvPr>
        </p:nvSpPr>
        <p:spPr>
          <a:xfrm>
            <a:off x="3527730" y="4109044"/>
            <a:ext cx="741083" cy="755651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r" defTabSz="685800">
              <a:spcBef>
                <a:spcPts val="700"/>
              </a:spcBef>
              <a:buSzTx/>
              <a:buFontTx/>
              <a:buNone/>
              <a:defRPr sz="4500">
                <a:solidFill>
                  <a:schemeClr val="accent2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32" name="Marcador de texto 30"/>
          <p:cNvSpPr/>
          <p:nvPr>
            <p:ph type="body" sz="quarter" idx="30" hasCustomPrompt="1"/>
          </p:nvPr>
        </p:nvSpPr>
        <p:spPr>
          <a:xfrm>
            <a:off x="3527730" y="5185490"/>
            <a:ext cx="741083" cy="755651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r" defTabSz="685800">
              <a:spcBef>
                <a:spcPts val="700"/>
              </a:spcBef>
              <a:buSzTx/>
              <a:buFontTx/>
              <a:buNone/>
              <a:defRPr sz="4500">
                <a:solidFill>
                  <a:schemeClr val="accent2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33" name="Forma 62"/>
          <p:cNvSpPr/>
          <p:nvPr/>
        </p:nvSpPr>
        <p:spPr>
          <a:xfrm flipH="1">
            <a:off x="635" y="4865329"/>
            <a:ext cx="1930311" cy="1"/>
          </a:xfrm>
          <a:prstGeom prst="line">
            <a:avLst/>
          </a:prstGeom>
          <a:ln w="19050">
            <a:solidFill>
              <a:srgbClr val="000000"/>
            </a:solidFill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o del título"/>
          <p:cNvSpPr txBox="1"/>
          <p:nvPr>
            <p:ph type="title"/>
          </p:nvPr>
        </p:nvSpPr>
        <p:spPr>
          <a:xfrm>
            <a:off x="2812643" y="1691471"/>
            <a:ext cx="4385841" cy="1325564"/>
          </a:xfrm>
          <a:prstGeom prst="rect">
            <a:avLst/>
          </a:prstGeom>
        </p:spPr>
        <p:txBody>
          <a:bodyPr anchor="b"/>
          <a:lstStyle>
            <a:lvl1pPr algn="r"/>
          </a:lstStyle>
          <a:p>
            <a:pPr/>
            <a:r>
              <a:t>Texto del título</a:t>
            </a:r>
          </a:p>
        </p:txBody>
      </p:sp>
      <p:sp>
        <p:nvSpPr>
          <p:cNvPr id="142" name="Marcador de posición de imagen 4"/>
          <p:cNvSpPr/>
          <p:nvPr>
            <p:ph type="pic" idx="21"/>
          </p:nvPr>
        </p:nvSpPr>
        <p:spPr>
          <a:xfrm>
            <a:off x="0" y="3500437"/>
            <a:ext cx="12192000" cy="335756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43" name="Nivel de texto 1…"/>
          <p:cNvSpPr txBox="1"/>
          <p:nvPr>
            <p:ph type="body" sz="quarter" idx="1"/>
          </p:nvPr>
        </p:nvSpPr>
        <p:spPr>
          <a:xfrm>
            <a:off x="7569843" y="1690688"/>
            <a:ext cx="4155433" cy="13255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SzTx/>
              <a:buFontTx/>
              <a:buNone/>
              <a:defRPr sz="1400"/>
            </a:lvl1pPr>
            <a:lvl2pPr marL="635000" indent="-177800">
              <a:lnSpc>
                <a:spcPct val="100000"/>
              </a:lnSpc>
              <a:buFontTx/>
              <a:defRPr sz="1400"/>
            </a:lvl2pPr>
            <a:lvl3pPr marL="1114425" indent="-200025">
              <a:lnSpc>
                <a:spcPct val="100000"/>
              </a:lnSpc>
              <a:buFontTx/>
              <a:defRPr sz="1400"/>
            </a:lvl3pPr>
            <a:lvl4pPr marL="1600200" indent="-228600">
              <a:lnSpc>
                <a:spcPct val="100000"/>
              </a:lnSpc>
              <a:buFontTx/>
              <a:defRPr sz="1400"/>
            </a:lvl4pPr>
            <a:lvl5pPr marL="2057400" indent="-228600">
              <a:lnSpc>
                <a:spcPct val="100000"/>
              </a:lnSpc>
              <a:buFontTx/>
              <a:defRPr sz="14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44" name="Marcador de texto 6"/>
          <p:cNvSpPr/>
          <p:nvPr>
            <p:ph type="body" sz="quarter" idx="22"/>
          </p:nvPr>
        </p:nvSpPr>
        <p:spPr>
          <a:xfrm>
            <a:off x="7569843" y="1227698"/>
            <a:ext cx="4155433" cy="382750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1600"/>
            </a:pPr>
          </a:p>
        </p:txBody>
      </p:sp>
      <p:sp>
        <p:nvSpPr>
          <p:cNvPr id="14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o del título"/>
          <p:cNvSpPr txBox="1"/>
          <p:nvPr>
            <p:ph type="title"/>
          </p:nvPr>
        </p:nvSpPr>
        <p:spPr>
          <a:xfrm>
            <a:off x="844948" y="1193765"/>
            <a:ext cx="4385841" cy="1325564"/>
          </a:xfrm>
          <a:prstGeom prst="rect">
            <a:avLst/>
          </a:prstGeom>
        </p:spPr>
        <p:txBody>
          <a:bodyPr anchor="b"/>
          <a:lstStyle>
            <a:lvl1pPr algn="r">
              <a:defRPr sz="4000"/>
            </a:lvl1pPr>
          </a:lstStyle>
          <a:p>
            <a:pPr/>
            <a:r>
              <a:t>Texto del título</a:t>
            </a:r>
          </a:p>
        </p:txBody>
      </p:sp>
      <p:sp>
        <p:nvSpPr>
          <p:cNvPr id="153" name="Marcador de posición de imagen 4"/>
          <p:cNvSpPr/>
          <p:nvPr>
            <p:ph type="pic" sz="quarter" idx="21"/>
          </p:nvPr>
        </p:nvSpPr>
        <p:spPr>
          <a:xfrm>
            <a:off x="844946" y="2632336"/>
            <a:ext cx="4385842" cy="335756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54" name="Nivel de texto 1…"/>
          <p:cNvSpPr txBox="1"/>
          <p:nvPr>
            <p:ph type="body" sz="quarter" idx="1" hasCustomPrompt="1"/>
          </p:nvPr>
        </p:nvSpPr>
        <p:spPr>
          <a:xfrm>
            <a:off x="5470816" y="2540529"/>
            <a:ext cx="3046303" cy="382750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SzTx/>
              <a:buFontTx/>
              <a:buNone/>
              <a:defRPr b="1" sz="1600"/>
            </a:lvl1pPr>
            <a:lvl2pPr marL="660400" indent="-203200">
              <a:buFontTx/>
              <a:defRPr b="1" sz="1600"/>
            </a:lvl2pPr>
            <a:lvl3pPr marL="1143000" indent="-228600">
              <a:buFontTx/>
              <a:defRPr b="1" sz="1600"/>
            </a:lvl3pPr>
            <a:lvl4pPr marL="1632857" indent="-261257">
              <a:buFontTx/>
              <a:defRPr b="1" sz="1600"/>
            </a:lvl4pPr>
            <a:lvl5pPr marL="2090057" indent="-261257">
              <a:buFontTx/>
              <a:defRPr b="1" sz="1600"/>
            </a:lvl5pPr>
          </a:lstStyle>
          <a:p>
            <a:pPr/>
            <a:r>
              <a:t>Haga clic para agregar un título aquí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55" name="Marcador de texto 6"/>
          <p:cNvSpPr/>
          <p:nvPr>
            <p:ph type="body" sz="quarter" idx="22" hasCustomPrompt="1"/>
          </p:nvPr>
        </p:nvSpPr>
        <p:spPr>
          <a:xfrm>
            <a:off x="8769605" y="2540529"/>
            <a:ext cx="3023150" cy="382750"/>
          </a:xfrm>
          <a:prstGeom prst="rect">
            <a:avLst/>
          </a:prstGeom>
        </p:spPr>
        <p:txBody>
          <a:bodyPr lIns="0" tIns="0" rIns="0" bIns="0" anchor="b"/>
          <a:lstStyle>
            <a:lvl1pPr marL="0" indent="0" defTabSz="850391">
              <a:spcBef>
                <a:spcPts val="900"/>
              </a:spcBef>
              <a:buSzTx/>
              <a:buFontTx/>
              <a:buNone/>
              <a:defRPr b="1" sz="1488"/>
            </a:lvl1pPr>
          </a:lstStyle>
          <a:p>
            <a:pPr/>
            <a:r>
              <a:t>Haga clic para agregar un título aquí</a:t>
            </a:r>
          </a:p>
        </p:txBody>
      </p:sp>
      <p:sp>
        <p:nvSpPr>
          <p:cNvPr id="156" name="Marcador de posición de texto 3"/>
          <p:cNvSpPr/>
          <p:nvPr>
            <p:ph type="body" sz="quarter" idx="23"/>
          </p:nvPr>
        </p:nvSpPr>
        <p:spPr>
          <a:xfrm>
            <a:off x="5470525" y="2944813"/>
            <a:ext cx="3046414" cy="3044826"/>
          </a:xfrm>
          <a:prstGeom prst="rect">
            <a:avLst/>
          </a:prstGeom>
        </p:spPr>
        <p:txBody>
          <a:bodyPr lIns="0" tIns="0" rIns="0" bIns="0"/>
          <a:lstStyle/>
          <a:p>
            <a:pPr>
              <a:defRPr sz="1400"/>
            </a:pPr>
          </a:p>
        </p:txBody>
      </p:sp>
      <p:sp>
        <p:nvSpPr>
          <p:cNvPr id="157" name="Marcador de posición de texto 3"/>
          <p:cNvSpPr/>
          <p:nvPr>
            <p:ph type="body" sz="quarter" idx="24"/>
          </p:nvPr>
        </p:nvSpPr>
        <p:spPr>
          <a:xfrm>
            <a:off x="8769605" y="2944813"/>
            <a:ext cx="3023150" cy="3044826"/>
          </a:xfrm>
          <a:prstGeom prst="rect">
            <a:avLst/>
          </a:prstGeom>
        </p:spPr>
        <p:txBody>
          <a:bodyPr lIns="0" tIns="0" rIns="0" bIns="0"/>
          <a:lstStyle/>
          <a:p>
            <a:pPr>
              <a:defRPr sz="1400"/>
            </a:pPr>
          </a:p>
        </p:txBody>
      </p:sp>
      <p:sp>
        <p:nvSpPr>
          <p:cNvPr id="15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0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o del título"/>
          <p:cNvSpPr txBox="1"/>
          <p:nvPr>
            <p:ph type="title"/>
          </p:nvPr>
        </p:nvSpPr>
        <p:spPr>
          <a:xfrm>
            <a:off x="5470525" y="1193765"/>
            <a:ext cx="6322230" cy="1325564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/>
            </a:lvl1pPr>
          </a:lstStyle>
          <a:p>
            <a:pPr/>
            <a:r>
              <a:t>Texto del título</a:t>
            </a:r>
          </a:p>
        </p:txBody>
      </p:sp>
      <p:sp>
        <p:nvSpPr>
          <p:cNvPr id="166" name="Marcador de posición de imagen 4"/>
          <p:cNvSpPr/>
          <p:nvPr>
            <p:ph type="pic" sz="half" idx="21"/>
          </p:nvPr>
        </p:nvSpPr>
        <p:spPr>
          <a:xfrm>
            <a:off x="1" y="1193765"/>
            <a:ext cx="5230789" cy="479613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67" name="Nivel de texto 1…"/>
          <p:cNvSpPr txBox="1"/>
          <p:nvPr>
            <p:ph type="body" sz="quarter" idx="1" hasCustomPrompt="1"/>
          </p:nvPr>
        </p:nvSpPr>
        <p:spPr>
          <a:xfrm>
            <a:off x="5470816" y="2540529"/>
            <a:ext cx="3046303" cy="382750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SzTx/>
              <a:buFontTx/>
              <a:buNone/>
              <a:defRPr b="1" sz="1600"/>
            </a:lvl1pPr>
            <a:lvl2pPr marL="660400" indent="-203200">
              <a:buFontTx/>
              <a:defRPr b="1" sz="1600"/>
            </a:lvl2pPr>
            <a:lvl3pPr marL="1143000" indent="-228600">
              <a:buFontTx/>
              <a:defRPr b="1" sz="1600"/>
            </a:lvl3pPr>
            <a:lvl4pPr marL="1632857" indent="-261257">
              <a:buFontTx/>
              <a:defRPr b="1" sz="1600"/>
            </a:lvl4pPr>
            <a:lvl5pPr marL="2090057" indent="-261257">
              <a:buFontTx/>
              <a:defRPr b="1" sz="1600"/>
            </a:lvl5pPr>
          </a:lstStyle>
          <a:p>
            <a:pPr/>
            <a:r>
              <a:t>Haga clic para agregar un título aquí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68" name="Marcador de texto 6"/>
          <p:cNvSpPr/>
          <p:nvPr>
            <p:ph type="body" sz="quarter" idx="22" hasCustomPrompt="1"/>
          </p:nvPr>
        </p:nvSpPr>
        <p:spPr>
          <a:xfrm>
            <a:off x="8769605" y="2540529"/>
            <a:ext cx="3023150" cy="382750"/>
          </a:xfrm>
          <a:prstGeom prst="rect">
            <a:avLst/>
          </a:prstGeom>
        </p:spPr>
        <p:txBody>
          <a:bodyPr lIns="0" tIns="0" rIns="0" bIns="0" anchor="b"/>
          <a:lstStyle>
            <a:lvl1pPr marL="0" indent="0" defTabSz="850391">
              <a:spcBef>
                <a:spcPts val="900"/>
              </a:spcBef>
              <a:buSzTx/>
              <a:buFontTx/>
              <a:buNone/>
              <a:defRPr b="1" sz="1488"/>
            </a:lvl1pPr>
          </a:lstStyle>
          <a:p>
            <a:pPr/>
            <a:r>
              <a:t>Haga clic para agregar un título aquí</a:t>
            </a:r>
          </a:p>
        </p:txBody>
      </p:sp>
      <p:sp>
        <p:nvSpPr>
          <p:cNvPr id="169" name="Marcador de texto 3"/>
          <p:cNvSpPr/>
          <p:nvPr>
            <p:ph type="body" sz="quarter" idx="23"/>
          </p:nvPr>
        </p:nvSpPr>
        <p:spPr>
          <a:xfrm>
            <a:off x="5470525" y="2944813"/>
            <a:ext cx="3046414" cy="3044826"/>
          </a:xfrm>
          <a:prstGeom prst="rect">
            <a:avLst/>
          </a:prstGeom>
        </p:spPr>
        <p:txBody>
          <a:bodyPr lIns="0" tIns="0" rIns="0" bIns="0"/>
          <a:lstStyle/>
          <a:p>
            <a:pPr>
              <a:defRPr sz="1400"/>
            </a:pPr>
          </a:p>
        </p:txBody>
      </p:sp>
      <p:sp>
        <p:nvSpPr>
          <p:cNvPr id="170" name="Marcador de posición de texto 3"/>
          <p:cNvSpPr/>
          <p:nvPr>
            <p:ph type="body" sz="quarter" idx="24"/>
          </p:nvPr>
        </p:nvSpPr>
        <p:spPr>
          <a:xfrm>
            <a:off x="8769605" y="2944813"/>
            <a:ext cx="3023150" cy="3044826"/>
          </a:xfrm>
          <a:prstGeom prst="rect">
            <a:avLst/>
          </a:prstGeom>
        </p:spPr>
        <p:txBody>
          <a:bodyPr lIns="0" tIns="0" rIns="0" bIns="0"/>
          <a:lstStyle/>
          <a:p>
            <a:pPr>
              <a:defRPr sz="1400"/>
            </a:pPr>
          </a:p>
        </p:txBody>
      </p:sp>
      <p:sp>
        <p:nvSpPr>
          <p:cNvPr id="17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o del título"/>
          <p:cNvSpPr txBox="1"/>
          <p:nvPr>
            <p:ph type="title"/>
          </p:nvPr>
        </p:nvSpPr>
        <p:spPr>
          <a:xfrm>
            <a:off x="838200" y="1809008"/>
            <a:ext cx="3416928" cy="2884912"/>
          </a:xfrm>
          <a:prstGeom prst="rect">
            <a:avLst/>
          </a:prstGeom>
        </p:spPr>
        <p:txBody>
          <a:bodyPr lIns="0" tIns="0" rIns="0" bIns="0" anchor="t"/>
          <a:lstStyle>
            <a:lvl1pPr algn="r">
              <a:defRPr sz="4000">
                <a:solidFill>
                  <a:schemeClr val="accent1"/>
                </a:solidFill>
              </a:defRPr>
            </a:lvl1pPr>
          </a:lstStyle>
          <a:p>
            <a:pPr/>
            <a:r>
              <a:t>Texto del título</a:t>
            </a:r>
          </a:p>
        </p:txBody>
      </p:sp>
      <p:sp>
        <p:nvSpPr>
          <p:cNvPr id="179" name="Nivel de texto 1…"/>
          <p:cNvSpPr txBox="1"/>
          <p:nvPr>
            <p:ph type="body" sz="quarter" idx="1" hasCustomPrompt="1"/>
          </p:nvPr>
        </p:nvSpPr>
        <p:spPr>
          <a:xfrm>
            <a:off x="4510875" y="1809008"/>
            <a:ext cx="3686026" cy="382750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SzTx/>
              <a:buFontTx/>
              <a:buNone/>
              <a:defRPr b="1" sz="1600"/>
            </a:lvl1pPr>
            <a:lvl2pPr marL="660400" indent="-203200">
              <a:buFontTx/>
              <a:defRPr b="1" sz="1600"/>
            </a:lvl2pPr>
            <a:lvl3pPr marL="1143000" indent="-228600">
              <a:buFontTx/>
              <a:defRPr b="1" sz="1600"/>
            </a:lvl3pPr>
            <a:lvl4pPr marL="1632857" indent="-261257">
              <a:buFontTx/>
              <a:defRPr b="1" sz="1600"/>
            </a:lvl4pPr>
            <a:lvl5pPr marL="2090057" indent="-261257">
              <a:buFontTx/>
              <a:defRPr b="1" sz="1600"/>
            </a:lvl5pPr>
          </a:lstStyle>
          <a:p>
            <a:pPr/>
            <a:r>
              <a:t>Haga clic para agregar un título aquí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80" name="Marcador de texto 6"/>
          <p:cNvSpPr/>
          <p:nvPr>
            <p:ph type="body" sz="quarter" idx="21" hasCustomPrompt="1"/>
          </p:nvPr>
        </p:nvSpPr>
        <p:spPr>
          <a:xfrm>
            <a:off x="8452174" y="1809008"/>
            <a:ext cx="3658011" cy="382750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SzTx/>
              <a:buFontTx/>
              <a:buNone/>
              <a:defRPr b="1" sz="1600"/>
            </a:lvl1pPr>
          </a:lstStyle>
          <a:p>
            <a:pPr/>
            <a:r>
              <a:t>Haga clic para agregar un título aquí</a:t>
            </a:r>
          </a:p>
        </p:txBody>
      </p:sp>
      <p:sp>
        <p:nvSpPr>
          <p:cNvPr id="181" name="Marcador de texto 3"/>
          <p:cNvSpPr/>
          <p:nvPr>
            <p:ph type="body" sz="quarter" idx="22"/>
          </p:nvPr>
        </p:nvSpPr>
        <p:spPr>
          <a:xfrm>
            <a:off x="4510571" y="2213293"/>
            <a:ext cx="3686161" cy="3044826"/>
          </a:xfrm>
          <a:prstGeom prst="rect">
            <a:avLst/>
          </a:prstGeom>
        </p:spPr>
        <p:txBody>
          <a:bodyPr lIns="0" tIns="0" rIns="0" bIns="0"/>
          <a:lstStyle/>
          <a:p>
            <a:pPr>
              <a:defRPr sz="1400"/>
            </a:pPr>
          </a:p>
        </p:txBody>
      </p:sp>
      <p:sp>
        <p:nvSpPr>
          <p:cNvPr id="182" name="Marcador de posición de texto 3"/>
          <p:cNvSpPr/>
          <p:nvPr>
            <p:ph type="body" sz="quarter" idx="23"/>
          </p:nvPr>
        </p:nvSpPr>
        <p:spPr>
          <a:xfrm>
            <a:off x="8452174" y="2213293"/>
            <a:ext cx="3658011" cy="3044826"/>
          </a:xfrm>
          <a:prstGeom prst="rect">
            <a:avLst/>
          </a:prstGeom>
        </p:spPr>
        <p:txBody>
          <a:bodyPr lIns="0" tIns="0" rIns="0" bIns="0"/>
          <a:lstStyle/>
          <a:p>
            <a:pPr>
              <a:defRPr sz="1400"/>
            </a:pPr>
          </a:p>
        </p:txBody>
      </p:sp>
      <p:sp>
        <p:nvSpPr>
          <p:cNvPr id="18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Haga clic para modificar el título del patrón estilo"/>
          <p:cNvSpPr txBox="1"/>
          <p:nvPr>
            <p:ph type="title" hasCustomPrompt="1"/>
          </p:nvPr>
        </p:nvSpPr>
        <p:spPr>
          <a:xfrm>
            <a:off x="0" y="1687089"/>
            <a:ext cx="4297213" cy="3449109"/>
          </a:xfrm>
          <a:prstGeom prst="rect">
            <a:avLst/>
          </a:prstGeom>
          <a:solidFill>
            <a:schemeClr val="accent2"/>
          </a:solidFill>
        </p:spPr>
        <p:txBody>
          <a:bodyPr lIns="0" tIns="0" rIns="0" bIns="0"/>
          <a:lstStyle>
            <a:lvl1pPr>
              <a:defRPr sz="4000"/>
            </a:lvl1pPr>
          </a:lstStyle>
          <a:p>
            <a:pPr/>
            <a:r>
              <a:t>Haga clic para modificar el título del patrón estilo</a:t>
            </a:r>
          </a:p>
        </p:txBody>
      </p:sp>
      <p:sp>
        <p:nvSpPr>
          <p:cNvPr id="191" name="Nivel de texto 1…"/>
          <p:cNvSpPr txBox="1"/>
          <p:nvPr>
            <p:ph type="body" sz="quarter" idx="1" hasCustomPrompt="1"/>
          </p:nvPr>
        </p:nvSpPr>
        <p:spPr>
          <a:xfrm>
            <a:off x="4568749" y="1687089"/>
            <a:ext cx="3686026" cy="382750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SzTx/>
              <a:buFontTx/>
              <a:buNone/>
              <a:defRPr b="1" sz="1600"/>
            </a:lvl1pPr>
            <a:lvl2pPr marL="660400" indent="-203200">
              <a:buFontTx/>
              <a:defRPr b="1" sz="1600"/>
            </a:lvl2pPr>
            <a:lvl3pPr marL="1143000" indent="-228600">
              <a:buFontTx/>
              <a:defRPr b="1" sz="1600"/>
            </a:lvl3pPr>
            <a:lvl4pPr marL="1632857" indent="-261257">
              <a:buFontTx/>
              <a:defRPr b="1" sz="1600"/>
            </a:lvl4pPr>
            <a:lvl5pPr marL="2090057" indent="-261257">
              <a:buFontTx/>
              <a:defRPr b="1" sz="1600"/>
            </a:lvl5pPr>
          </a:lstStyle>
          <a:p>
            <a:pPr/>
            <a:r>
              <a:t>Haga clic para agregar un título aquí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92" name="Marcador de texto 6"/>
          <p:cNvSpPr/>
          <p:nvPr>
            <p:ph type="body" sz="quarter" idx="21" hasCustomPrompt="1"/>
          </p:nvPr>
        </p:nvSpPr>
        <p:spPr>
          <a:xfrm>
            <a:off x="8452174" y="1687089"/>
            <a:ext cx="3658011" cy="382750"/>
          </a:xfrm>
          <a:prstGeom prst="rect">
            <a:avLst/>
          </a:prstGeom>
        </p:spPr>
        <p:txBody>
          <a:bodyPr lIns="0" tIns="0" rIns="0" bIns="0" anchor="b"/>
          <a:lstStyle>
            <a:lvl1pPr>
              <a:buSzTx/>
              <a:buFontTx/>
              <a:buNone/>
              <a:defRPr b="1" sz="1600"/>
            </a:lvl1pPr>
          </a:lstStyle>
          <a:p>
            <a:pPr/>
            <a:r>
              <a:t>Haga clic para agregar un título aquí</a:t>
            </a:r>
          </a:p>
        </p:txBody>
      </p:sp>
      <p:sp>
        <p:nvSpPr>
          <p:cNvPr id="193" name="Marcador de texto 3"/>
          <p:cNvSpPr/>
          <p:nvPr>
            <p:ph type="body" sz="quarter" idx="22"/>
          </p:nvPr>
        </p:nvSpPr>
        <p:spPr>
          <a:xfrm>
            <a:off x="4568447" y="2091372"/>
            <a:ext cx="3686160" cy="3044826"/>
          </a:xfrm>
          <a:prstGeom prst="rect">
            <a:avLst/>
          </a:prstGeom>
        </p:spPr>
        <p:txBody>
          <a:bodyPr lIns="0" tIns="0" rIns="0" bIns="0"/>
          <a:lstStyle/>
          <a:p>
            <a:pPr>
              <a:defRPr sz="1400"/>
            </a:pPr>
          </a:p>
        </p:txBody>
      </p:sp>
      <p:sp>
        <p:nvSpPr>
          <p:cNvPr id="194" name="Marcador de posición de texto 3"/>
          <p:cNvSpPr/>
          <p:nvPr>
            <p:ph type="body" sz="quarter" idx="23"/>
          </p:nvPr>
        </p:nvSpPr>
        <p:spPr>
          <a:xfrm>
            <a:off x="8452174" y="2091372"/>
            <a:ext cx="3658011" cy="3044826"/>
          </a:xfrm>
          <a:prstGeom prst="rect">
            <a:avLst/>
          </a:prstGeom>
        </p:spPr>
        <p:txBody>
          <a:bodyPr lIns="0" tIns="0" rIns="0" bIns="0"/>
          <a:lstStyle/>
          <a:p>
            <a:pPr>
              <a:defRPr sz="1400"/>
            </a:pPr>
          </a:p>
        </p:txBody>
      </p:sp>
      <p:sp>
        <p:nvSpPr>
          <p:cNvPr id="195" name="Forma 62"/>
          <p:cNvSpPr/>
          <p:nvPr/>
        </p:nvSpPr>
        <p:spPr>
          <a:xfrm flipH="1" flipV="1">
            <a:off x="2367537" y="2297620"/>
            <a:ext cx="1930311" cy="1"/>
          </a:xfrm>
          <a:prstGeom prst="line">
            <a:avLst/>
          </a:prstGeom>
          <a:ln w="19050">
            <a:solidFill>
              <a:srgbClr val="000000"/>
            </a:solidFill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96" name="Rectángulo 2"/>
          <p:cNvSpPr/>
          <p:nvPr/>
        </p:nvSpPr>
        <p:spPr>
          <a:xfrm>
            <a:off x="12087828" y="1675514"/>
            <a:ext cx="115748" cy="344910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Haga clic para editar Estilo del título del patrón"/>
          <p:cNvSpPr txBox="1"/>
          <p:nvPr>
            <p:ph type="title" hasCustomPrompt="1"/>
          </p:nvPr>
        </p:nvSpPr>
        <p:spPr>
          <a:xfrm>
            <a:off x="1" y="1687090"/>
            <a:ext cx="4568750" cy="1721803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4000"/>
            </a:lvl1pPr>
          </a:lstStyle>
          <a:p>
            <a:pPr/>
            <a:r>
              <a:t>Haga clic para editar Estilo del título del patrón</a:t>
            </a:r>
          </a:p>
        </p:txBody>
      </p:sp>
      <p:sp>
        <p:nvSpPr>
          <p:cNvPr id="205" name="Título 1"/>
          <p:cNvSpPr/>
          <p:nvPr/>
        </p:nvSpPr>
        <p:spPr>
          <a:xfrm>
            <a:off x="-2" y="3408891"/>
            <a:ext cx="12203577" cy="3449109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r">
              <a:lnSpc>
                <a:spcPct val="90000"/>
              </a:lnSpc>
              <a:defRPr b="1" spc="-150" sz="4000">
                <a:solidFill>
                  <a:srgbClr val="000000"/>
                </a:solidFill>
              </a:defRPr>
            </a:pPr>
          </a:p>
        </p:txBody>
      </p:sp>
      <p:sp>
        <p:nvSpPr>
          <p:cNvPr id="206" name="Nivel de texto 1…"/>
          <p:cNvSpPr txBox="1"/>
          <p:nvPr>
            <p:ph type="body" sz="quarter" idx="1" hasCustomPrompt="1"/>
          </p:nvPr>
        </p:nvSpPr>
        <p:spPr>
          <a:xfrm>
            <a:off x="4568749" y="3666354"/>
            <a:ext cx="3448801" cy="382750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SzTx/>
              <a:buFontTx/>
              <a:buNone/>
              <a:defRPr b="1" sz="1600"/>
            </a:lvl1pPr>
            <a:lvl2pPr marL="660400" indent="-203200">
              <a:buFontTx/>
              <a:defRPr b="1" sz="1600"/>
            </a:lvl2pPr>
            <a:lvl3pPr marL="1143000" indent="-228600">
              <a:buFontTx/>
              <a:defRPr b="1" sz="1600"/>
            </a:lvl3pPr>
            <a:lvl4pPr marL="1632857" indent="-261257">
              <a:buFontTx/>
              <a:defRPr b="1" sz="1600"/>
            </a:lvl4pPr>
            <a:lvl5pPr marL="2090057" indent="-261257">
              <a:buFontTx/>
              <a:defRPr b="1" sz="1600"/>
            </a:lvl5pPr>
          </a:lstStyle>
          <a:p>
            <a:pPr/>
            <a:r>
              <a:t>Haga clic para agregar un título aquí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07" name="Marcador de texto 6"/>
          <p:cNvSpPr/>
          <p:nvPr>
            <p:ph type="body" sz="quarter" idx="21" hasCustomPrompt="1"/>
          </p:nvPr>
        </p:nvSpPr>
        <p:spPr>
          <a:xfrm>
            <a:off x="8254055" y="3666354"/>
            <a:ext cx="3450266" cy="382750"/>
          </a:xfrm>
          <a:prstGeom prst="rect">
            <a:avLst/>
          </a:prstGeom>
        </p:spPr>
        <p:txBody>
          <a:bodyPr lIns="0" tIns="0" rIns="0" bIns="0" anchor="b"/>
          <a:lstStyle>
            <a:lvl1pPr marL="224027" indent="-224027" defTabSz="896111">
              <a:spcBef>
                <a:spcPts val="900"/>
              </a:spcBef>
              <a:buSzTx/>
              <a:buFontTx/>
              <a:buNone/>
              <a:defRPr b="1" sz="1568"/>
            </a:lvl1pPr>
          </a:lstStyle>
          <a:p>
            <a:pPr/>
            <a:r>
              <a:t>Haga clic para agregar un título aquí</a:t>
            </a:r>
          </a:p>
        </p:txBody>
      </p:sp>
      <p:sp>
        <p:nvSpPr>
          <p:cNvPr id="208" name="Marcador de posición de texto 3"/>
          <p:cNvSpPr/>
          <p:nvPr>
            <p:ph type="body" sz="quarter" idx="22"/>
          </p:nvPr>
        </p:nvSpPr>
        <p:spPr>
          <a:xfrm>
            <a:off x="4568447" y="4070639"/>
            <a:ext cx="3448801" cy="2253962"/>
          </a:xfrm>
          <a:prstGeom prst="rect">
            <a:avLst/>
          </a:prstGeom>
        </p:spPr>
        <p:txBody>
          <a:bodyPr lIns="0" tIns="0" rIns="0" bIns="0"/>
          <a:lstStyle/>
          <a:p>
            <a:pPr>
              <a:defRPr sz="1400"/>
            </a:pPr>
          </a:p>
        </p:txBody>
      </p:sp>
      <p:sp>
        <p:nvSpPr>
          <p:cNvPr id="209" name="Marcador de posición de texto 3"/>
          <p:cNvSpPr/>
          <p:nvPr>
            <p:ph type="body" sz="quarter" idx="23"/>
          </p:nvPr>
        </p:nvSpPr>
        <p:spPr>
          <a:xfrm>
            <a:off x="8254055" y="4070639"/>
            <a:ext cx="3450266" cy="2253962"/>
          </a:xfrm>
          <a:prstGeom prst="rect">
            <a:avLst/>
          </a:prstGeom>
        </p:spPr>
        <p:txBody>
          <a:bodyPr lIns="0" tIns="0" rIns="0" bIns="0"/>
          <a:lstStyle/>
          <a:p>
            <a:pPr>
              <a:defRPr sz="1400"/>
            </a:pPr>
          </a:p>
        </p:txBody>
      </p:sp>
      <p:sp>
        <p:nvSpPr>
          <p:cNvPr id="210" name="Forma 62"/>
          <p:cNvSpPr/>
          <p:nvPr/>
        </p:nvSpPr>
        <p:spPr>
          <a:xfrm flipH="1" flipV="1">
            <a:off x="2367537" y="1695733"/>
            <a:ext cx="1930311" cy="1"/>
          </a:xfrm>
          <a:prstGeom prst="line">
            <a:avLst/>
          </a:prstGeom>
          <a:ln w="19050">
            <a:solidFill>
              <a:srgbClr val="000000"/>
            </a:solidFill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11" name="Marcador de posición de imagen 5"/>
          <p:cNvSpPr/>
          <p:nvPr>
            <p:ph type="pic" sz="quarter" idx="24"/>
          </p:nvPr>
        </p:nvSpPr>
        <p:spPr>
          <a:xfrm>
            <a:off x="2214411" y="3805254"/>
            <a:ext cx="1935926" cy="185477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1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5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o del título"/>
          <p:cNvSpPr txBox="1"/>
          <p:nvPr>
            <p:ph type="title"/>
          </p:nvPr>
        </p:nvSpPr>
        <p:spPr>
          <a:xfrm>
            <a:off x="844948" y="1193765"/>
            <a:ext cx="4385841" cy="1325564"/>
          </a:xfrm>
          <a:prstGeom prst="rect">
            <a:avLst/>
          </a:prstGeom>
        </p:spPr>
        <p:txBody>
          <a:bodyPr anchor="b"/>
          <a:lstStyle>
            <a:lvl1pPr algn="r">
              <a:defRPr sz="4000"/>
            </a:lvl1pPr>
          </a:lstStyle>
          <a:p>
            <a:pPr/>
            <a:r>
              <a:t>Texto del título</a:t>
            </a:r>
          </a:p>
        </p:txBody>
      </p:sp>
      <p:sp>
        <p:nvSpPr>
          <p:cNvPr id="220" name="Marcador de posición de imagen 4"/>
          <p:cNvSpPr/>
          <p:nvPr>
            <p:ph type="pic" sz="quarter" idx="21"/>
          </p:nvPr>
        </p:nvSpPr>
        <p:spPr>
          <a:xfrm>
            <a:off x="844946" y="2632336"/>
            <a:ext cx="4385842" cy="335756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21" name="Nivel de texto 1…"/>
          <p:cNvSpPr txBox="1"/>
          <p:nvPr>
            <p:ph type="body" sz="quarter" idx="1"/>
          </p:nvPr>
        </p:nvSpPr>
        <p:spPr>
          <a:xfrm>
            <a:off x="5470816" y="2944853"/>
            <a:ext cx="3046303" cy="304504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SzTx/>
              <a:buFontTx/>
              <a:buNone/>
              <a:defRPr sz="1400"/>
            </a:lvl1pPr>
            <a:lvl2pPr marL="635000" indent="-177800">
              <a:lnSpc>
                <a:spcPct val="100000"/>
              </a:lnSpc>
              <a:buFontTx/>
              <a:defRPr sz="1400"/>
            </a:lvl2pPr>
            <a:lvl3pPr marL="1114425" indent="-200025">
              <a:lnSpc>
                <a:spcPct val="100000"/>
              </a:lnSpc>
              <a:buFontTx/>
              <a:defRPr sz="1400"/>
            </a:lvl3pPr>
            <a:lvl4pPr marL="1600200" indent="-228600">
              <a:lnSpc>
                <a:spcPct val="100000"/>
              </a:lnSpc>
              <a:buFontTx/>
              <a:defRPr sz="1400"/>
            </a:lvl4pPr>
            <a:lvl5pPr marL="2057400" indent="-228600">
              <a:lnSpc>
                <a:spcPct val="100000"/>
              </a:lnSpc>
              <a:buFontTx/>
              <a:defRPr sz="14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22" name="Marcador de texto 6"/>
          <p:cNvSpPr/>
          <p:nvPr>
            <p:ph type="body" sz="quarter" idx="22" hasCustomPrompt="1"/>
          </p:nvPr>
        </p:nvSpPr>
        <p:spPr>
          <a:xfrm>
            <a:off x="5470816" y="2540529"/>
            <a:ext cx="3046303" cy="382750"/>
          </a:xfrm>
          <a:prstGeom prst="rect">
            <a:avLst/>
          </a:prstGeom>
        </p:spPr>
        <p:txBody>
          <a:bodyPr lIns="0" tIns="0" rIns="0" bIns="0" anchor="b"/>
          <a:lstStyle>
            <a:lvl1pPr marL="0" indent="0" defTabSz="850391">
              <a:spcBef>
                <a:spcPts val="900"/>
              </a:spcBef>
              <a:buSzTx/>
              <a:buFontTx/>
              <a:buNone/>
              <a:defRPr b="1" sz="1488"/>
            </a:lvl1pPr>
          </a:lstStyle>
          <a:p>
            <a:pPr/>
            <a:r>
              <a:t>Haga clic para agregar un título aquí</a:t>
            </a:r>
          </a:p>
        </p:txBody>
      </p:sp>
      <p:sp>
        <p:nvSpPr>
          <p:cNvPr id="223" name="Marcador de texto 6"/>
          <p:cNvSpPr/>
          <p:nvPr>
            <p:ph type="body" sz="quarter" idx="23"/>
          </p:nvPr>
        </p:nvSpPr>
        <p:spPr>
          <a:xfrm>
            <a:off x="8769607" y="2944853"/>
            <a:ext cx="3046303" cy="3045047"/>
          </a:xfrm>
          <a:prstGeom prst="rect">
            <a:avLst/>
          </a:prstGeom>
        </p:spPr>
        <p:txBody>
          <a:bodyPr lIns="0" tIns="0" rIns="0" bIns="0"/>
          <a:lstStyle/>
          <a:p>
            <a:pPr marL="0" indent="0">
              <a:lnSpc>
                <a:spcPct val="100000"/>
              </a:lnSpc>
              <a:buSzTx/>
              <a:buFontTx/>
              <a:buNone/>
              <a:defRPr sz="1400"/>
            </a:pPr>
          </a:p>
        </p:txBody>
      </p:sp>
      <p:sp>
        <p:nvSpPr>
          <p:cNvPr id="224" name="Marcador de texto 6"/>
          <p:cNvSpPr/>
          <p:nvPr>
            <p:ph type="body" sz="quarter" idx="24" hasCustomPrompt="1"/>
          </p:nvPr>
        </p:nvSpPr>
        <p:spPr>
          <a:xfrm>
            <a:off x="8769605" y="2540529"/>
            <a:ext cx="3023150" cy="382750"/>
          </a:xfrm>
          <a:prstGeom prst="rect">
            <a:avLst/>
          </a:prstGeom>
        </p:spPr>
        <p:txBody>
          <a:bodyPr lIns="0" tIns="0" rIns="0" bIns="0" anchor="b"/>
          <a:lstStyle>
            <a:lvl1pPr marL="0" indent="0" defTabSz="850391">
              <a:spcBef>
                <a:spcPts val="900"/>
              </a:spcBef>
              <a:buSzTx/>
              <a:buFontTx/>
              <a:buNone/>
              <a:defRPr b="1" sz="1488"/>
            </a:lvl1pPr>
          </a:lstStyle>
          <a:p>
            <a:pPr/>
            <a:r>
              <a:t>Haga clic para agregar un título aquí</a:t>
            </a:r>
          </a:p>
        </p:txBody>
      </p:sp>
      <p:sp>
        <p:nvSpPr>
          <p:cNvPr id="22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Marcador de posición de imagen 4"/>
          <p:cNvSpPr/>
          <p:nvPr>
            <p:ph type="pic" sz="half" idx="21"/>
          </p:nvPr>
        </p:nvSpPr>
        <p:spPr>
          <a:xfrm>
            <a:off x="7928657" y="836271"/>
            <a:ext cx="4263343" cy="518545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33" name="Nivel de texto 1…"/>
          <p:cNvSpPr txBox="1"/>
          <p:nvPr>
            <p:ph type="body" sz="half" idx="1"/>
          </p:nvPr>
        </p:nvSpPr>
        <p:spPr>
          <a:xfrm>
            <a:off x="3657596" y="836271"/>
            <a:ext cx="4262401" cy="5185458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>
              <a:lnSpc>
                <a:spcPct val="100000"/>
              </a:lnSpc>
              <a:buSzTx/>
              <a:buFontTx/>
              <a:buNone/>
              <a:defRPr sz="1400"/>
            </a:lvl1pPr>
            <a:lvl2pPr marL="635000" indent="-177800">
              <a:lnSpc>
                <a:spcPct val="100000"/>
              </a:lnSpc>
              <a:buFontTx/>
              <a:defRPr sz="1400"/>
            </a:lvl2pPr>
            <a:lvl3pPr marL="1114425" indent="-200025">
              <a:lnSpc>
                <a:spcPct val="100000"/>
              </a:lnSpc>
              <a:buFontTx/>
              <a:defRPr sz="1400"/>
            </a:lvl3pPr>
            <a:lvl4pPr marL="1600200" indent="-228600">
              <a:lnSpc>
                <a:spcPct val="100000"/>
              </a:lnSpc>
              <a:buFontTx/>
              <a:defRPr sz="1400"/>
            </a:lvl4pPr>
            <a:lvl5pPr marL="2057400" indent="-228600">
              <a:lnSpc>
                <a:spcPct val="100000"/>
              </a:lnSpc>
              <a:buFontTx/>
              <a:defRPr sz="14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34" name="Haga clic para Agregar título"/>
          <p:cNvSpPr txBox="1"/>
          <p:nvPr>
            <p:ph type="title" hasCustomPrompt="1"/>
          </p:nvPr>
        </p:nvSpPr>
        <p:spPr>
          <a:xfrm>
            <a:off x="625033" y="1659770"/>
            <a:ext cx="2558005" cy="1325563"/>
          </a:xfrm>
          <a:prstGeom prst="rect">
            <a:avLst/>
          </a:prstGeom>
        </p:spPr>
        <p:txBody>
          <a:bodyPr anchor="t"/>
          <a:lstStyle>
            <a:lvl1pPr algn="r"/>
          </a:lstStyle>
          <a:p>
            <a:pPr/>
            <a:r>
              <a:t>Haga clic para Agregar título</a:t>
            </a:r>
          </a:p>
        </p:txBody>
      </p:sp>
      <p:sp>
        <p:nvSpPr>
          <p:cNvPr id="235" name="Forma 62"/>
          <p:cNvSpPr/>
          <p:nvPr/>
        </p:nvSpPr>
        <p:spPr>
          <a:xfrm flipH="1" flipV="1">
            <a:off x="635" y="1400770"/>
            <a:ext cx="1930311" cy="1"/>
          </a:xfrm>
          <a:prstGeom prst="line">
            <a:avLst/>
          </a:prstGeom>
          <a:ln w="19050">
            <a:solidFill>
              <a:srgbClr val="000000"/>
            </a:solidFill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36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Nivel de texto 1…"/>
          <p:cNvSpPr txBox="1"/>
          <p:nvPr>
            <p:ph type="body" idx="1"/>
          </p:nvPr>
        </p:nvSpPr>
        <p:spPr>
          <a:xfrm>
            <a:off x="0" y="3206186"/>
            <a:ext cx="12192000" cy="3651814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>
              <a:lnSpc>
                <a:spcPct val="100000"/>
              </a:lnSpc>
              <a:buSzTx/>
              <a:buFontTx/>
              <a:buNone/>
              <a:defRPr sz="1400"/>
            </a:lvl1pPr>
            <a:lvl2pPr marL="635000" indent="-177800">
              <a:lnSpc>
                <a:spcPct val="100000"/>
              </a:lnSpc>
              <a:buFontTx/>
              <a:defRPr sz="1400"/>
            </a:lvl2pPr>
            <a:lvl3pPr marL="1114425" indent="-200025">
              <a:lnSpc>
                <a:spcPct val="100000"/>
              </a:lnSpc>
              <a:buFontTx/>
              <a:defRPr sz="1400"/>
            </a:lvl3pPr>
            <a:lvl4pPr marL="1600200" indent="-228600">
              <a:lnSpc>
                <a:spcPct val="100000"/>
              </a:lnSpc>
              <a:buFontTx/>
              <a:defRPr sz="1400"/>
            </a:lvl4pPr>
            <a:lvl5pPr marL="2057400" indent="-228600">
              <a:lnSpc>
                <a:spcPct val="100000"/>
              </a:lnSpc>
              <a:buFontTx/>
              <a:defRPr sz="14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44" name="Haga clic para agregar un título"/>
          <p:cNvSpPr txBox="1"/>
          <p:nvPr>
            <p:ph type="title" hasCustomPrompt="1"/>
          </p:nvPr>
        </p:nvSpPr>
        <p:spPr>
          <a:xfrm>
            <a:off x="5278053" y="1775519"/>
            <a:ext cx="6435524" cy="1325564"/>
          </a:xfrm>
          <a:prstGeom prst="rect">
            <a:avLst/>
          </a:prstGeom>
        </p:spPr>
        <p:txBody>
          <a:bodyPr anchor="b"/>
          <a:lstStyle/>
          <a:p>
            <a:pPr/>
            <a:r>
              <a:t>Haga clic para agregar un título</a:t>
            </a:r>
          </a:p>
        </p:txBody>
      </p:sp>
      <p:sp>
        <p:nvSpPr>
          <p:cNvPr id="245" name="Marcador de posición de imagen 4"/>
          <p:cNvSpPr/>
          <p:nvPr>
            <p:ph type="pic" sz="half" idx="21"/>
          </p:nvPr>
        </p:nvSpPr>
        <p:spPr>
          <a:xfrm>
            <a:off x="971836" y="836271"/>
            <a:ext cx="3523423" cy="518545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46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grac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ángulo 8"/>
          <p:cNvSpPr/>
          <p:nvPr/>
        </p:nvSpPr>
        <p:spPr>
          <a:xfrm>
            <a:off x="-1" y="1539431"/>
            <a:ext cx="8866207" cy="531856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" name="Marcador de posición de imagen 11"/>
          <p:cNvSpPr/>
          <p:nvPr>
            <p:ph type="pic" idx="21"/>
          </p:nvPr>
        </p:nvSpPr>
        <p:spPr>
          <a:xfrm>
            <a:off x="-1" y="-1"/>
            <a:ext cx="12191997" cy="68580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5" name="GRACIAS"/>
          <p:cNvSpPr txBox="1"/>
          <p:nvPr>
            <p:ph type="title" hasCustomPrompt="1"/>
          </p:nvPr>
        </p:nvSpPr>
        <p:spPr>
          <a:xfrm>
            <a:off x="838199" y="2002420"/>
            <a:ext cx="7252506" cy="891251"/>
          </a:xfrm>
          <a:prstGeom prst="rect">
            <a:avLst/>
          </a:prstGeom>
        </p:spPr>
        <p:txBody>
          <a:bodyPr anchor="t"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/>
            <a:r>
              <a:t>GRACIAS</a:t>
            </a:r>
          </a:p>
        </p:txBody>
      </p:sp>
      <p:sp>
        <p:nvSpPr>
          <p:cNvPr id="26" name="Nivel de texto 1…"/>
          <p:cNvSpPr txBox="1"/>
          <p:nvPr>
            <p:ph type="body" sz="quarter" idx="1" hasCustomPrompt="1"/>
          </p:nvPr>
        </p:nvSpPr>
        <p:spPr>
          <a:xfrm>
            <a:off x="838200" y="3090443"/>
            <a:ext cx="7252504" cy="33855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pc="300" sz="1600">
                <a:solidFill>
                  <a:srgbClr val="FFFFFF"/>
                </a:solidFill>
              </a:defRPr>
            </a:lvl1pPr>
            <a:lvl2pPr marL="660400" indent="-203200">
              <a:buFontTx/>
              <a:defRPr spc="300" sz="1600">
                <a:solidFill>
                  <a:srgbClr val="FFFFFF"/>
                </a:solidFill>
              </a:defRPr>
            </a:lvl2pPr>
            <a:lvl3pPr marL="1143000" indent="-228600">
              <a:buFontTx/>
              <a:defRPr spc="300" sz="1600">
                <a:solidFill>
                  <a:srgbClr val="FFFFFF"/>
                </a:solidFill>
              </a:defRPr>
            </a:lvl3pPr>
            <a:lvl4pPr marL="1632857" indent="-261257">
              <a:buFontTx/>
              <a:defRPr spc="300" sz="1600">
                <a:solidFill>
                  <a:srgbClr val="FFFFFF"/>
                </a:solidFill>
              </a:defRPr>
            </a:lvl4pPr>
            <a:lvl5pPr marL="2090057" indent="-261257">
              <a:buFontTx/>
              <a:defRPr spc="300" sz="1600">
                <a:solidFill>
                  <a:srgbClr val="FFFFFF"/>
                </a:solidFill>
              </a:defRPr>
            </a:lvl5pPr>
          </a:lstStyle>
          <a:p>
            <a:pPr/>
            <a:r>
              <a:t>WWW.NOMBRESITIO.COM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7" name="Forma 62"/>
          <p:cNvSpPr/>
          <p:nvPr/>
        </p:nvSpPr>
        <p:spPr>
          <a:xfrm flipH="1" flipV="1">
            <a:off x="-1" y="2914246"/>
            <a:ext cx="2188806" cy="3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5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Nivel de texto 1…"/>
          <p:cNvSpPr txBox="1"/>
          <p:nvPr>
            <p:ph type="body" sz="half" idx="1"/>
          </p:nvPr>
        </p:nvSpPr>
        <p:spPr>
          <a:xfrm>
            <a:off x="5278051" y="3206186"/>
            <a:ext cx="6435526" cy="28155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SzTx/>
              <a:buFontTx/>
              <a:buNone/>
              <a:defRPr sz="1400"/>
            </a:lvl1pPr>
            <a:lvl2pPr marL="635000" indent="-177800">
              <a:lnSpc>
                <a:spcPct val="100000"/>
              </a:lnSpc>
              <a:buFontTx/>
              <a:defRPr sz="1400"/>
            </a:lvl2pPr>
            <a:lvl3pPr marL="1114425" indent="-200025">
              <a:lnSpc>
                <a:spcPct val="100000"/>
              </a:lnSpc>
              <a:buFontTx/>
              <a:defRPr sz="1400"/>
            </a:lvl3pPr>
            <a:lvl4pPr marL="1600200" indent="-228600">
              <a:lnSpc>
                <a:spcPct val="100000"/>
              </a:lnSpc>
              <a:buFontTx/>
              <a:defRPr sz="1400"/>
            </a:lvl4pPr>
            <a:lvl5pPr marL="2057400" indent="-228600">
              <a:lnSpc>
                <a:spcPct val="100000"/>
              </a:lnSpc>
              <a:buFontTx/>
              <a:defRPr sz="14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54" name="Haga clic para agregar un título"/>
          <p:cNvSpPr txBox="1"/>
          <p:nvPr>
            <p:ph type="title" hasCustomPrompt="1"/>
          </p:nvPr>
        </p:nvSpPr>
        <p:spPr>
          <a:xfrm>
            <a:off x="5278053" y="1775519"/>
            <a:ext cx="6435524" cy="1325564"/>
          </a:xfrm>
          <a:prstGeom prst="rect">
            <a:avLst/>
          </a:prstGeom>
        </p:spPr>
        <p:txBody>
          <a:bodyPr lIns="0" tIns="0" rIns="0" bIns="0" anchor="b"/>
          <a:lstStyle/>
          <a:p>
            <a:pPr/>
            <a:r>
              <a:t>Haga clic para agregar un título</a:t>
            </a:r>
          </a:p>
        </p:txBody>
      </p:sp>
      <p:sp>
        <p:nvSpPr>
          <p:cNvPr id="255" name="Marcador de posición de imagen 4"/>
          <p:cNvSpPr/>
          <p:nvPr>
            <p:ph type="pic" sz="half" idx="21"/>
          </p:nvPr>
        </p:nvSpPr>
        <p:spPr>
          <a:xfrm>
            <a:off x="838200" y="836271"/>
            <a:ext cx="3657059" cy="518545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56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6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Marcador de posición de imagen 4"/>
          <p:cNvSpPr/>
          <p:nvPr>
            <p:ph type="pic" sz="half" idx="21"/>
          </p:nvPr>
        </p:nvSpPr>
        <p:spPr>
          <a:xfrm>
            <a:off x="4745620" y="3428989"/>
            <a:ext cx="7446381" cy="342901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64" name="Haga clic para Agregar título"/>
          <p:cNvSpPr txBox="1"/>
          <p:nvPr>
            <p:ph type="title" hasCustomPrompt="1"/>
          </p:nvPr>
        </p:nvSpPr>
        <p:spPr>
          <a:xfrm>
            <a:off x="838200" y="1659770"/>
            <a:ext cx="3085619" cy="1325563"/>
          </a:xfrm>
          <a:prstGeom prst="rect">
            <a:avLst/>
          </a:prstGeom>
        </p:spPr>
        <p:txBody>
          <a:bodyPr lIns="0" tIns="0" rIns="0" bIns="0" anchor="t"/>
          <a:lstStyle/>
          <a:p>
            <a:pPr/>
            <a:r>
              <a:t>Haga clic para Agregar título</a:t>
            </a:r>
          </a:p>
        </p:txBody>
      </p:sp>
      <p:sp>
        <p:nvSpPr>
          <p:cNvPr id="265" name="Forma 62"/>
          <p:cNvSpPr/>
          <p:nvPr/>
        </p:nvSpPr>
        <p:spPr>
          <a:xfrm flipH="1" flipV="1">
            <a:off x="635" y="1400770"/>
            <a:ext cx="1930311" cy="1"/>
          </a:xfrm>
          <a:prstGeom prst="line">
            <a:avLst/>
          </a:prstGeom>
          <a:ln w="19050">
            <a:solidFill>
              <a:srgbClr val="000000"/>
            </a:solidFill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66" name="Rectángulo 2"/>
          <p:cNvSpPr/>
          <p:nvPr/>
        </p:nvSpPr>
        <p:spPr>
          <a:xfrm>
            <a:off x="4745620" y="0"/>
            <a:ext cx="7446381" cy="342899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>
              <a:spcBef>
                <a:spcPts val="1000"/>
              </a:spcBef>
              <a:defRPr sz="1400">
                <a:solidFill>
                  <a:srgbClr val="000000"/>
                </a:solidFill>
              </a:defRPr>
            </a:pPr>
          </a:p>
        </p:txBody>
      </p:sp>
      <p:sp>
        <p:nvSpPr>
          <p:cNvPr id="267" name="Nivel de texto 1…"/>
          <p:cNvSpPr txBox="1"/>
          <p:nvPr>
            <p:ph type="body" sz="quarter" idx="1" hasCustomPrompt="1"/>
          </p:nvPr>
        </p:nvSpPr>
        <p:spPr>
          <a:xfrm>
            <a:off x="5359077" y="987206"/>
            <a:ext cx="2837823" cy="3827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SzTx/>
              <a:buFontTx/>
              <a:buNone/>
              <a:defRPr b="1" sz="1600"/>
            </a:lvl1pPr>
            <a:lvl2pPr marL="660400" indent="-203200">
              <a:buFontTx/>
              <a:defRPr b="1" sz="1600"/>
            </a:lvl2pPr>
            <a:lvl3pPr marL="1143000" indent="-228600">
              <a:buFontTx/>
              <a:defRPr b="1" sz="1600"/>
            </a:lvl3pPr>
            <a:lvl4pPr marL="1632857" indent="-261257">
              <a:buFontTx/>
              <a:defRPr b="1" sz="1600"/>
            </a:lvl4pPr>
            <a:lvl5pPr marL="2090057" indent="-261257">
              <a:buFontTx/>
              <a:defRPr b="1" sz="1600"/>
            </a:lvl5pPr>
          </a:lstStyle>
          <a:p>
            <a:pPr/>
            <a:r>
              <a:t>Haga clic para agregar un título aquí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68" name="Marcador de texto 3"/>
          <p:cNvSpPr/>
          <p:nvPr>
            <p:ph type="body" sz="quarter" idx="22"/>
          </p:nvPr>
        </p:nvSpPr>
        <p:spPr>
          <a:xfrm>
            <a:off x="8351370" y="987207"/>
            <a:ext cx="3501107" cy="139717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>
              <a:lnSpc>
                <a:spcPct val="100000"/>
              </a:lnSpc>
              <a:buSzTx/>
              <a:buFontTx/>
              <a:buNone/>
              <a:defRPr sz="1400"/>
            </a:pPr>
          </a:p>
        </p:txBody>
      </p:sp>
      <p:sp>
        <p:nvSpPr>
          <p:cNvPr id="269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Marcador de posición de imagen 4"/>
          <p:cNvSpPr/>
          <p:nvPr>
            <p:ph type="pic" idx="21"/>
          </p:nvPr>
        </p:nvSpPr>
        <p:spPr>
          <a:xfrm>
            <a:off x="838200" y="0"/>
            <a:ext cx="11353800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77" name="Haga clic para editar Estilo del título del patrón"/>
          <p:cNvSpPr txBox="1"/>
          <p:nvPr>
            <p:ph type="title" hasCustomPrompt="1"/>
          </p:nvPr>
        </p:nvSpPr>
        <p:spPr>
          <a:xfrm>
            <a:off x="838200" y="4566451"/>
            <a:ext cx="5007015" cy="1440001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>
              <a:defRPr sz="4000"/>
            </a:lvl1pPr>
          </a:lstStyle>
          <a:p>
            <a:pPr/>
            <a:r>
              <a:t>Haga clic para editar Estilo del título del patrón</a:t>
            </a:r>
          </a:p>
        </p:txBody>
      </p:sp>
      <p:sp>
        <p:nvSpPr>
          <p:cNvPr id="27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6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Marcador de posición de imagen 4"/>
          <p:cNvSpPr/>
          <p:nvPr>
            <p:ph type="pic" idx="21"/>
          </p:nvPr>
        </p:nvSpPr>
        <p:spPr>
          <a:xfrm>
            <a:off x="838200" y="0"/>
            <a:ext cx="11353800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86" name="Nivel de texto 1…"/>
          <p:cNvSpPr txBox="1"/>
          <p:nvPr>
            <p:ph type="body" sz="quarter" idx="1" hasCustomPrompt="1"/>
          </p:nvPr>
        </p:nvSpPr>
        <p:spPr>
          <a:xfrm>
            <a:off x="0" y="-1478756"/>
            <a:ext cx="4572000" cy="1189038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800">
                <a:solidFill>
                  <a:srgbClr val="D9D9D9"/>
                </a:solidFill>
              </a:defRPr>
            </a:lvl1pPr>
            <a:lvl2pPr marL="812800" indent="-355600">
              <a:buFontTx/>
              <a:defRPr sz="2800">
                <a:solidFill>
                  <a:srgbClr val="D9D9D9"/>
                </a:solidFill>
              </a:defRPr>
            </a:lvl2pPr>
            <a:lvl3pPr marL="1314450" indent="-400050">
              <a:buFontTx/>
              <a:defRPr sz="2800">
                <a:solidFill>
                  <a:srgbClr val="D9D9D9"/>
                </a:solidFill>
              </a:defRPr>
            </a:lvl3pPr>
            <a:lvl4pPr marL="1828800" indent="-457200">
              <a:buFontTx/>
              <a:defRPr sz="2800">
                <a:solidFill>
                  <a:srgbClr val="D9D9D9"/>
                </a:solidFill>
              </a:defRPr>
            </a:lvl4pPr>
            <a:lvl5pPr marL="2286000" indent="-457200">
              <a:buFontTx/>
              <a:defRPr sz="2800">
                <a:solidFill>
                  <a:srgbClr val="D9D9D9"/>
                </a:solidFill>
              </a:defRPr>
            </a:lvl5pPr>
          </a:lstStyle>
          <a:p>
            <a:pPr/>
            <a:r>
              <a:t>Diapositiva de título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8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9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Marcador de posición de imagen 4"/>
          <p:cNvSpPr/>
          <p:nvPr>
            <p:ph type="pic" idx="2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95" name="Texto del título"/>
          <p:cNvSpPr txBox="1"/>
          <p:nvPr>
            <p:ph type="title"/>
          </p:nvPr>
        </p:nvSpPr>
        <p:spPr>
          <a:xfrm>
            <a:off x="0" y="4705634"/>
            <a:ext cx="5845215" cy="1440001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>
              <a:defRPr sz="4000"/>
            </a:lvl1pPr>
          </a:lstStyle>
          <a:p>
            <a:pPr/>
            <a:r>
              <a:t>Texto del título</a:t>
            </a:r>
          </a:p>
        </p:txBody>
      </p:sp>
      <p:sp>
        <p:nvSpPr>
          <p:cNvPr id="296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9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Marcador de posición de imagen 4"/>
          <p:cNvSpPr/>
          <p:nvPr>
            <p:ph type="pic" idx="2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0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0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Marcador de posición de imagen 4"/>
          <p:cNvSpPr/>
          <p:nvPr>
            <p:ph type="pic" idx="21"/>
          </p:nvPr>
        </p:nvSpPr>
        <p:spPr>
          <a:xfrm>
            <a:off x="0" y="0"/>
            <a:ext cx="12192000" cy="549797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12" name="Texto del título"/>
          <p:cNvSpPr txBox="1"/>
          <p:nvPr>
            <p:ph type="title"/>
          </p:nvPr>
        </p:nvSpPr>
        <p:spPr>
          <a:xfrm>
            <a:off x="853439" y="5688402"/>
            <a:ext cx="8717282" cy="823071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/>
          <a:lstStyle/>
          <a:p>
            <a:pPr/>
            <a:r>
              <a:t>Texto del título</a:t>
            </a:r>
          </a:p>
        </p:txBody>
      </p:sp>
      <p:sp>
        <p:nvSpPr>
          <p:cNvPr id="31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0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Marcador de posición de imagen 4"/>
          <p:cNvSpPr/>
          <p:nvPr>
            <p:ph type="pic" idx="21"/>
          </p:nvPr>
        </p:nvSpPr>
        <p:spPr>
          <a:xfrm>
            <a:off x="0" y="0"/>
            <a:ext cx="12192000" cy="549797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2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Marcador de posición de imagen 4"/>
          <p:cNvSpPr/>
          <p:nvPr>
            <p:ph type="pic" idx="21"/>
          </p:nvPr>
        </p:nvSpPr>
        <p:spPr>
          <a:xfrm>
            <a:off x="838200" y="1"/>
            <a:ext cx="11353800" cy="554736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29" name="Texto del título"/>
          <p:cNvSpPr txBox="1"/>
          <p:nvPr>
            <p:ph type="title"/>
          </p:nvPr>
        </p:nvSpPr>
        <p:spPr>
          <a:xfrm>
            <a:off x="853439" y="5688402"/>
            <a:ext cx="8717282" cy="823071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/>
          <a:lstStyle/>
          <a:p>
            <a:pPr/>
            <a:r>
              <a:t>Texto del título</a:t>
            </a:r>
          </a:p>
        </p:txBody>
      </p:sp>
      <p:sp>
        <p:nvSpPr>
          <p:cNvPr id="330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Marcador de posición de imagen 4"/>
          <p:cNvSpPr/>
          <p:nvPr>
            <p:ph type="pic" idx="21"/>
          </p:nvPr>
        </p:nvSpPr>
        <p:spPr>
          <a:xfrm>
            <a:off x="838200" y="853441"/>
            <a:ext cx="11353800" cy="515111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3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Diapositiva de título con imagen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Marcador de posición de imagen 11"/>
          <p:cNvSpPr/>
          <p:nvPr>
            <p:ph type="pic" idx="21"/>
          </p:nvPr>
        </p:nvSpPr>
        <p:spPr>
          <a:xfrm>
            <a:off x="-1" y="-1"/>
            <a:ext cx="12191997" cy="68580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6" name="HAGA CLIC PARA AGREGAR UN TÍTULO"/>
          <p:cNvSpPr txBox="1"/>
          <p:nvPr>
            <p:ph type="title" hasCustomPrompt="1"/>
          </p:nvPr>
        </p:nvSpPr>
        <p:spPr>
          <a:xfrm>
            <a:off x="838199" y="2002420"/>
            <a:ext cx="7252506" cy="891251"/>
          </a:xfrm>
          <a:prstGeom prst="rect">
            <a:avLst/>
          </a:prstGeom>
        </p:spPr>
        <p:txBody>
          <a:bodyPr anchor="t"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/>
            <a:r>
              <a:t>HAGA CLIC PARA AGREGAR UN TÍTULO</a:t>
            </a:r>
          </a:p>
        </p:txBody>
      </p:sp>
      <p:sp>
        <p:nvSpPr>
          <p:cNvPr id="37" name="Nivel de texto 1…"/>
          <p:cNvSpPr txBox="1"/>
          <p:nvPr>
            <p:ph type="body" sz="quarter" idx="1" hasCustomPrompt="1"/>
          </p:nvPr>
        </p:nvSpPr>
        <p:spPr>
          <a:xfrm>
            <a:off x="838200" y="3090443"/>
            <a:ext cx="7252504" cy="33855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pc="300" sz="1600">
                <a:solidFill>
                  <a:srgbClr val="FFFFFF"/>
                </a:solidFill>
              </a:defRPr>
            </a:lvl1pPr>
            <a:lvl2pPr marL="660400" indent="-203200">
              <a:buFontTx/>
              <a:defRPr spc="300" sz="1600">
                <a:solidFill>
                  <a:srgbClr val="FFFFFF"/>
                </a:solidFill>
              </a:defRPr>
            </a:lvl2pPr>
            <a:lvl3pPr marL="1143000" indent="-228600">
              <a:buFontTx/>
              <a:defRPr spc="300" sz="1600">
                <a:solidFill>
                  <a:srgbClr val="FFFFFF"/>
                </a:solidFill>
              </a:defRPr>
            </a:lvl3pPr>
            <a:lvl4pPr marL="1632857" indent="-261257">
              <a:buFontTx/>
              <a:defRPr spc="300" sz="1600">
                <a:solidFill>
                  <a:srgbClr val="FFFFFF"/>
                </a:solidFill>
              </a:defRPr>
            </a:lvl4pPr>
            <a:lvl5pPr marL="2090057" indent="-261257">
              <a:buFontTx/>
              <a:defRPr spc="300" sz="1600">
                <a:solidFill>
                  <a:srgbClr val="FFFFFF"/>
                </a:solidFill>
              </a:defRPr>
            </a:lvl5pPr>
          </a:lstStyle>
          <a:p>
            <a:pPr/>
            <a:r>
              <a:t>EL SUBTÍTULO SE ESCRIBE AQUÍ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8" name="Forma 62"/>
          <p:cNvSpPr/>
          <p:nvPr/>
        </p:nvSpPr>
        <p:spPr>
          <a:xfrm flipH="1" flipV="1">
            <a:off x="-1" y="2914246"/>
            <a:ext cx="2188806" cy="3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9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Marcador de posición de imagen 4"/>
          <p:cNvSpPr/>
          <p:nvPr>
            <p:ph type="pic" idx="21"/>
          </p:nvPr>
        </p:nvSpPr>
        <p:spPr>
          <a:xfrm>
            <a:off x="1314209" y="1203768"/>
            <a:ext cx="9563583" cy="506006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46" name="Texto del título"/>
          <p:cNvSpPr txBox="1"/>
          <p:nvPr>
            <p:ph type="title"/>
          </p:nvPr>
        </p:nvSpPr>
        <p:spPr>
          <a:xfrm>
            <a:off x="1314207" y="339162"/>
            <a:ext cx="9563583" cy="823071"/>
          </a:xfrm>
          <a:prstGeom prst="rect">
            <a:avLst/>
          </a:prstGeom>
        </p:spPr>
        <p:txBody>
          <a:bodyPr lIns="0" tIns="0" rIns="0" bIns="0"/>
          <a:lstStyle>
            <a:lvl1pPr>
              <a:defRPr sz="4000"/>
            </a:lvl1pPr>
          </a:lstStyle>
          <a:p>
            <a:pPr/>
            <a:r>
              <a:t>Texto del título</a:t>
            </a:r>
          </a:p>
        </p:txBody>
      </p:sp>
      <p:sp>
        <p:nvSpPr>
          <p:cNvPr id="34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Marcador de posición de imagen 4"/>
          <p:cNvSpPr/>
          <p:nvPr>
            <p:ph type="pic" idx="21"/>
          </p:nvPr>
        </p:nvSpPr>
        <p:spPr>
          <a:xfrm>
            <a:off x="836029" y="746999"/>
            <a:ext cx="10519942" cy="536400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5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5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Rectángulo 15"/>
          <p:cNvSpPr/>
          <p:nvPr/>
        </p:nvSpPr>
        <p:spPr>
          <a:xfrm>
            <a:off x="-16641" y="0"/>
            <a:ext cx="11370441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3" name="Encabezado de sección"/>
          <p:cNvSpPr txBox="1"/>
          <p:nvPr>
            <p:ph type="title" hasCustomPrompt="1"/>
          </p:nvPr>
        </p:nvSpPr>
        <p:spPr>
          <a:xfrm>
            <a:off x="838200" y="365125"/>
            <a:ext cx="7634289" cy="1325563"/>
          </a:xfrm>
          <a:prstGeom prst="rect">
            <a:avLst/>
          </a:prstGeom>
        </p:spPr>
        <p:txBody>
          <a:bodyPr/>
          <a:lstStyle>
            <a:lvl1pPr>
              <a:defRPr sz="6000">
                <a:solidFill>
                  <a:srgbClr val="FFFFFF"/>
                </a:solidFill>
              </a:defRPr>
            </a:lvl1pPr>
          </a:lstStyle>
          <a:p>
            <a:pPr/>
            <a:r>
              <a:t>Encabezado de sección</a:t>
            </a:r>
          </a:p>
        </p:txBody>
      </p:sp>
      <p:sp>
        <p:nvSpPr>
          <p:cNvPr id="364" name="Nivel de texto 1…"/>
          <p:cNvSpPr txBox="1"/>
          <p:nvPr>
            <p:ph type="body" sz="quarter" idx="1" hasCustomPrompt="1"/>
          </p:nvPr>
        </p:nvSpPr>
        <p:spPr>
          <a:xfrm>
            <a:off x="8530360" y="4719573"/>
            <a:ext cx="2489201" cy="3124201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SzTx/>
              <a:buFontTx/>
              <a:buNone/>
              <a:defRPr sz="30000">
                <a:solidFill>
                  <a:srgbClr val="FFFFFF">
                    <a:alpha val="20000"/>
                  </a:srgbClr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4267200" indent="-3810000" algn="r">
              <a:buFontTx/>
              <a:defRPr sz="30000">
                <a:solidFill>
                  <a:srgbClr val="FFFFFF">
                    <a:alpha val="20000"/>
                  </a:srgbClr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5200650" indent="-4286250" algn="r">
              <a:buFontTx/>
              <a:defRPr sz="30000">
                <a:solidFill>
                  <a:srgbClr val="FFFFFF">
                    <a:alpha val="20000"/>
                  </a:srgbClr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6270171" indent="-4898571" algn="r">
              <a:buFontTx/>
              <a:defRPr sz="30000">
                <a:solidFill>
                  <a:srgbClr val="FFFFFF">
                    <a:alpha val="20000"/>
                  </a:srgbClr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6727371" indent="-4898571" algn="r">
              <a:buFontTx/>
              <a:defRPr sz="30000">
                <a:solidFill>
                  <a:srgbClr val="FFFFFF">
                    <a:alpha val="20000"/>
                  </a:srgbClr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</a:lstStyle>
          <a:p>
            <a:pPr/>
            <a:r>
              <a:t>1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6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6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Rectángulo 15"/>
          <p:cNvSpPr/>
          <p:nvPr/>
        </p:nvSpPr>
        <p:spPr>
          <a:xfrm>
            <a:off x="5831840" y="0"/>
            <a:ext cx="552196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3" name="Sección Encabezado"/>
          <p:cNvSpPr txBox="1"/>
          <p:nvPr>
            <p:ph type="title" hasCustomPrompt="1"/>
          </p:nvPr>
        </p:nvSpPr>
        <p:spPr>
          <a:xfrm>
            <a:off x="838200" y="771525"/>
            <a:ext cx="4699000" cy="1694180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sz="6600"/>
            </a:lvl1pPr>
          </a:lstStyle>
          <a:p>
            <a:pPr/>
            <a:r>
              <a:t>Sección Encabezado</a:t>
            </a:r>
          </a:p>
        </p:txBody>
      </p:sp>
      <p:sp>
        <p:nvSpPr>
          <p:cNvPr id="374" name="Nivel de texto 1…"/>
          <p:cNvSpPr txBox="1"/>
          <p:nvPr>
            <p:ph type="body" sz="quarter" idx="1" hasCustomPrompt="1"/>
          </p:nvPr>
        </p:nvSpPr>
        <p:spPr>
          <a:xfrm>
            <a:off x="8530360" y="4554446"/>
            <a:ext cx="2489201" cy="3124199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SzTx/>
              <a:buFontTx/>
              <a:buNone/>
              <a:defRPr sz="25000">
                <a:solidFill>
                  <a:srgbClr val="FFFFFF">
                    <a:alpha val="20000"/>
                  </a:srgbClr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3632200" indent="-3175000" algn="r">
              <a:buFontTx/>
              <a:defRPr sz="25000">
                <a:solidFill>
                  <a:srgbClr val="FFFFFF">
                    <a:alpha val="20000"/>
                  </a:srgbClr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4486275" indent="-3571875" algn="r">
              <a:buFontTx/>
              <a:defRPr sz="25000">
                <a:solidFill>
                  <a:srgbClr val="FFFFFF">
                    <a:alpha val="20000"/>
                  </a:srgbClr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5453742" indent="-4082142" algn="r">
              <a:buFontTx/>
              <a:defRPr sz="25000">
                <a:solidFill>
                  <a:srgbClr val="FFFFFF">
                    <a:alpha val="20000"/>
                  </a:srgbClr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5910942" indent="-4082142" algn="r">
              <a:buFontTx/>
              <a:defRPr sz="25000">
                <a:solidFill>
                  <a:srgbClr val="FFFFFF">
                    <a:alpha val="20000"/>
                  </a:srgbClr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</a:lstStyle>
          <a:p>
            <a:pPr/>
            <a:r>
              <a:t>2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7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7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Rectángulo 15"/>
          <p:cNvSpPr/>
          <p:nvPr/>
        </p:nvSpPr>
        <p:spPr>
          <a:xfrm>
            <a:off x="1" y="0"/>
            <a:ext cx="7056119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83" name="Encabezado de sección"/>
          <p:cNvSpPr txBox="1"/>
          <p:nvPr>
            <p:ph type="title" hasCustomPrompt="1"/>
          </p:nvPr>
        </p:nvSpPr>
        <p:spPr>
          <a:xfrm>
            <a:off x="838200" y="771525"/>
            <a:ext cx="5257800" cy="1694180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sz="6000">
                <a:solidFill>
                  <a:srgbClr val="FFFFFF"/>
                </a:solidFill>
              </a:defRPr>
            </a:lvl1pPr>
          </a:lstStyle>
          <a:p>
            <a:pPr/>
            <a:r>
              <a:t>Encabezado de sección</a:t>
            </a:r>
          </a:p>
        </p:txBody>
      </p:sp>
      <p:sp>
        <p:nvSpPr>
          <p:cNvPr id="384" name="Nivel de texto 1…"/>
          <p:cNvSpPr txBox="1"/>
          <p:nvPr>
            <p:ph type="body" sz="quarter" idx="1" hasCustomPrompt="1"/>
          </p:nvPr>
        </p:nvSpPr>
        <p:spPr>
          <a:xfrm>
            <a:off x="9502636" y="4463007"/>
            <a:ext cx="2489201" cy="3124199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SzTx/>
              <a:buFontTx/>
              <a:buNone/>
              <a:defRPr sz="25000">
                <a:solidFill>
                  <a:srgbClr val="D9D9D9">
                    <a:alpha val="20000"/>
                  </a:srgbClr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3632200" indent="-3175000" algn="r">
              <a:buFontTx/>
              <a:defRPr sz="25000">
                <a:solidFill>
                  <a:srgbClr val="D9D9D9">
                    <a:alpha val="20000"/>
                  </a:srgbClr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4486275" indent="-3571875" algn="r">
              <a:buFontTx/>
              <a:defRPr sz="25000">
                <a:solidFill>
                  <a:srgbClr val="D9D9D9">
                    <a:alpha val="20000"/>
                  </a:srgbClr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5453742" indent="-4082142" algn="r">
              <a:buFontTx/>
              <a:defRPr sz="25000">
                <a:solidFill>
                  <a:srgbClr val="D9D9D9">
                    <a:alpha val="20000"/>
                  </a:srgbClr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5910942" indent="-4082142" algn="r">
              <a:buFontTx/>
              <a:defRPr sz="25000">
                <a:solidFill>
                  <a:srgbClr val="D9D9D9">
                    <a:alpha val="20000"/>
                  </a:srgbClr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</a:lstStyle>
          <a:p>
            <a:pPr/>
            <a:r>
              <a:t>#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8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8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Nivel de texto 1…"/>
          <p:cNvSpPr txBox="1"/>
          <p:nvPr>
            <p:ph type="body" sz="quarter" idx="1" hasCustomPrompt="1"/>
          </p:nvPr>
        </p:nvSpPr>
        <p:spPr>
          <a:xfrm>
            <a:off x="7335646" y="3145491"/>
            <a:ext cx="2489201" cy="3124199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SzTx/>
              <a:buFontTx/>
              <a:buNone/>
              <a:defRPr sz="25000">
                <a:solidFill>
                  <a:schemeClr val="accent1">
                    <a:alpha val="20000"/>
                  </a:schemeClr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3632200" indent="-3175000">
              <a:buFontTx/>
              <a:defRPr sz="25000">
                <a:solidFill>
                  <a:schemeClr val="accent1">
                    <a:alpha val="20000"/>
                  </a:schemeClr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4486275" indent="-3571875">
              <a:buFontTx/>
              <a:defRPr sz="25000">
                <a:solidFill>
                  <a:schemeClr val="accent1">
                    <a:alpha val="20000"/>
                  </a:schemeClr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5453742" indent="-4082142">
              <a:buFontTx/>
              <a:defRPr sz="25000">
                <a:solidFill>
                  <a:schemeClr val="accent1">
                    <a:alpha val="20000"/>
                  </a:schemeClr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5910942" indent="-4082142">
              <a:buFontTx/>
              <a:defRPr sz="25000">
                <a:solidFill>
                  <a:schemeClr val="accent1">
                    <a:alpha val="20000"/>
                  </a:schemeClr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</a:lstStyle>
          <a:p>
            <a:pPr/>
            <a:r>
              <a:t>#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93" name="Rectángulo 15"/>
          <p:cNvSpPr/>
          <p:nvPr/>
        </p:nvSpPr>
        <p:spPr>
          <a:xfrm>
            <a:off x="-1" y="1394370"/>
            <a:ext cx="7056123" cy="406926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94" name="Encabezado de sección"/>
          <p:cNvSpPr txBox="1"/>
          <p:nvPr>
            <p:ph type="title" hasCustomPrompt="1"/>
          </p:nvPr>
        </p:nvSpPr>
        <p:spPr>
          <a:xfrm>
            <a:off x="822960" y="1934210"/>
            <a:ext cx="5273041" cy="1694180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sz="6000">
                <a:solidFill>
                  <a:srgbClr val="FFFFFF"/>
                </a:solidFill>
              </a:defRPr>
            </a:lvl1pPr>
          </a:lstStyle>
          <a:p>
            <a:pPr/>
            <a:r>
              <a:t>Encabezado de sección</a:t>
            </a:r>
          </a:p>
        </p:txBody>
      </p:sp>
      <p:sp>
        <p:nvSpPr>
          <p:cNvPr id="39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9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Rectángulo 15"/>
          <p:cNvSpPr/>
          <p:nvPr/>
        </p:nvSpPr>
        <p:spPr>
          <a:xfrm>
            <a:off x="-16641" y="1"/>
            <a:ext cx="12208641" cy="490728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03" name="Cabecera de sección"/>
          <p:cNvSpPr txBox="1"/>
          <p:nvPr>
            <p:ph type="title" hasCustomPrompt="1"/>
          </p:nvPr>
        </p:nvSpPr>
        <p:spPr>
          <a:xfrm>
            <a:off x="822958" y="2691446"/>
            <a:ext cx="6272322" cy="169418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Cabecera de sección</a:t>
            </a:r>
          </a:p>
        </p:txBody>
      </p:sp>
      <p:sp>
        <p:nvSpPr>
          <p:cNvPr id="404" name="Nivel de texto 1…"/>
          <p:cNvSpPr txBox="1"/>
          <p:nvPr>
            <p:ph type="body" sz="quarter" idx="1" hasCustomPrompt="1"/>
          </p:nvPr>
        </p:nvSpPr>
        <p:spPr>
          <a:xfrm>
            <a:off x="7591825" y="2613056"/>
            <a:ext cx="2489201" cy="3124200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SzTx/>
              <a:buFontTx/>
              <a:buNone/>
              <a:defRPr sz="25000">
                <a:solidFill>
                  <a:srgbClr val="3B7579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3632200" indent="-3175000">
              <a:buFontTx/>
              <a:defRPr sz="25000">
                <a:solidFill>
                  <a:srgbClr val="3B7579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4486275" indent="-3571875">
              <a:buFontTx/>
              <a:defRPr sz="25000">
                <a:solidFill>
                  <a:srgbClr val="3B7579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5453742" indent="-4082142">
              <a:buFontTx/>
              <a:defRPr sz="25000">
                <a:solidFill>
                  <a:srgbClr val="3B7579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5910942" indent="-4082142">
              <a:buFontTx/>
              <a:defRPr sz="25000">
                <a:solidFill>
                  <a:srgbClr val="3B7579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</a:lstStyle>
          <a:p>
            <a:pPr/>
            <a:r>
              <a:t>#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0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magen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Rectángulo 6"/>
          <p:cNvSpPr/>
          <p:nvPr/>
        </p:nvSpPr>
        <p:spPr>
          <a:xfrm>
            <a:off x="6134100" y="-1"/>
            <a:ext cx="6057900" cy="6857997"/>
          </a:xfrm>
          <a:prstGeom prst="rect">
            <a:avLst/>
          </a:prstGeom>
          <a:solidFill>
            <a:schemeClr val="accent2">
              <a:alpha val="99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1000"/>
              </a:spcBef>
              <a:defRPr sz="1400">
                <a:solidFill>
                  <a:srgbClr val="000000"/>
                </a:solidFill>
              </a:defRPr>
            </a:pPr>
          </a:p>
        </p:txBody>
      </p:sp>
      <p:sp>
        <p:nvSpPr>
          <p:cNvPr id="420" name="Haga clic para agregar el título de la diapositiva aquí"/>
          <p:cNvSpPr txBox="1"/>
          <p:nvPr>
            <p:ph type="title" hasCustomPrompt="1"/>
          </p:nvPr>
        </p:nvSpPr>
        <p:spPr>
          <a:xfrm>
            <a:off x="841056" y="1100290"/>
            <a:ext cx="4008439" cy="1395208"/>
          </a:xfrm>
          <a:prstGeom prst="rect">
            <a:avLst/>
          </a:prstGeom>
        </p:spPr>
        <p:txBody>
          <a:bodyPr lIns="0" tIns="0" rIns="0" bIns="0" anchor="b"/>
          <a:lstStyle/>
          <a:p>
            <a:pPr/>
            <a:r>
              <a:t>Haga clic para agregar el título de la diapositiva aquí</a:t>
            </a:r>
          </a:p>
        </p:txBody>
      </p:sp>
      <p:sp>
        <p:nvSpPr>
          <p:cNvPr id="421" name="Nivel de texto 1…"/>
          <p:cNvSpPr txBox="1"/>
          <p:nvPr>
            <p:ph type="body" sz="quarter" idx="1" hasCustomPrompt="1"/>
          </p:nvPr>
        </p:nvSpPr>
        <p:spPr>
          <a:xfrm>
            <a:off x="841057" y="2561158"/>
            <a:ext cx="4008439" cy="6028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SzTx/>
              <a:buFontTx/>
              <a:buNone/>
              <a:defRPr spc="300" sz="1400"/>
            </a:lvl1pPr>
            <a:lvl2pPr marL="748145" indent="-290945">
              <a:buFontTx/>
              <a:defRPr spc="300" sz="1400"/>
            </a:lvl2pPr>
            <a:lvl3pPr marL="1234439" indent="-320039">
              <a:buFontTx/>
              <a:defRPr spc="300" sz="1400"/>
            </a:lvl3pPr>
            <a:lvl4pPr marL="1691639" indent="-320039">
              <a:buFontTx/>
              <a:defRPr spc="300" sz="1400"/>
            </a:lvl4pPr>
            <a:lvl5pPr marL="2148839" indent="-320039">
              <a:buFontTx/>
              <a:defRPr spc="300" sz="1400"/>
            </a:lvl5pPr>
          </a:lstStyle>
          <a:p>
            <a:pPr/>
            <a:r>
              <a:t>SUBTÍTULO AQUÍ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22" name="Forma 62"/>
          <p:cNvSpPr/>
          <p:nvPr/>
        </p:nvSpPr>
        <p:spPr>
          <a:xfrm flipH="1" flipV="1">
            <a:off x="635" y="984081"/>
            <a:ext cx="1930311" cy="1"/>
          </a:xfrm>
          <a:prstGeom prst="line">
            <a:avLst/>
          </a:prstGeom>
          <a:ln w="19050">
            <a:solidFill>
              <a:srgbClr val="000000"/>
            </a:solidFill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23" name="Marcador de posición de imagen 5"/>
          <p:cNvSpPr/>
          <p:nvPr>
            <p:ph type="pic" sz="quarter" idx="21"/>
          </p:nvPr>
        </p:nvSpPr>
        <p:spPr>
          <a:xfrm>
            <a:off x="6687422" y="1038724"/>
            <a:ext cx="804761" cy="804761"/>
          </a:xfrm>
          <a:prstGeom prst="rect">
            <a:avLst/>
          </a:prstGeom>
          <a:ln w="38100">
            <a:solidFill>
              <a:srgbClr val="FFFFFF"/>
            </a:solidFill>
            <a:round/>
          </a:ln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24" name="Marcador de posición de imagen 5"/>
          <p:cNvSpPr/>
          <p:nvPr>
            <p:ph type="pic" sz="quarter" idx="22"/>
          </p:nvPr>
        </p:nvSpPr>
        <p:spPr>
          <a:xfrm>
            <a:off x="6687422" y="2330235"/>
            <a:ext cx="804761" cy="804761"/>
          </a:xfrm>
          <a:prstGeom prst="rect">
            <a:avLst/>
          </a:prstGeom>
          <a:ln w="38100">
            <a:solidFill>
              <a:srgbClr val="FFFFFF"/>
            </a:solidFill>
            <a:round/>
          </a:ln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25" name="Marcador de posición de imagen 5"/>
          <p:cNvSpPr/>
          <p:nvPr>
            <p:ph type="pic" sz="quarter" idx="23"/>
          </p:nvPr>
        </p:nvSpPr>
        <p:spPr>
          <a:xfrm>
            <a:off x="6687422" y="3621745"/>
            <a:ext cx="804761" cy="804762"/>
          </a:xfrm>
          <a:prstGeom prst="rect">
            <a:avLst/>
          </a:prstGeom>
          <a:ln w="38100">
            <a:solidFill>
              <a:srgbClr val="FFFFFF"/>
            </a:solidFill>
            <a:round/>
          </a:ln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26" name="Marcador de posición de imagen 5"/>
          <p:cNvSpPr/>
          <p:nvPr>
            <p:ph type="pic" sz="quarter" idx="24"/>
          </p:nvPr>
        </p:nvSpPr>
        <p:spPr>
          <a:xfrm>
            <a:off x="6687422" y="4913257"/>
            <a:ext cx="804761" cy="804761"/>
          </a:xfrm>
          <a:prstGeom prst="rect">
            <a:avLst/>
          </a:prstGeom>
          <a:ln w="38100">
            <a:solidFill>
              <a:srgbClr val="FFFFFF"/>
            </a:solidFill>
            <a:round/>
          </a:ln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27" name="Marcador de texto 8"/>
          <p:cNvSpPr/>
          <p:nvPr>
            <p:ph type="body" sz="quarter" idx="25"/>
          </p:nvPr>
        </p:nvSpPr>
        <p:spPr>
          <a:xfrm>
            <a:off x="7718322" y="1074809"/>
            <a:ext cx="3977649" cy="731695"/>
          </a:xfrm>
          <a:prstGeom prst="rect">
            <a:avLst/>
          </a:prstGeom>
        </p:spPr>
        <p:txBody>
          <a:bodyPr anchor="ctr"/>
          <a:lstStyle/>
          <a:p>
            <a:pPr marL="0" indent="0">
              <a:buSzTx/>
              <a:buFontTx/>
              <a:buNone/>
              <a:defRPr sz="1400"/>
            </a:pPr>
          </a:p>
        </p:txBody>
      </p:sp>
      <p:sp>
        <p:nvSpPr>
          <p:cNvPr id="428" name="Marcador de texto 8"/>
          <p:cNvSpPr/>
          <p:nvPr>
            <p:ph type="body" sz="quarter" idx="26"/>
          </p:nvPr>
        </p:nvSpPr>
        <p:spPr>
          <a:xfrm>
            <a:off x="7718322" y="2365537"/>
            <a:ext cx="3977649" cy="731695"/>
          </a:xfrm>
          <a:prstGeom prst="rect">
            <a:avLst/>
          </a:prstGeom>
        </p:spPr>
        <p:txBody>
          <a:bodyPr anchor="ctr"/>
          <a:lstStyle/>
          <a:p>
            <a:pPr marL="0" indent="0">
              <a:buSzTx/>
              <a:buFontTx/>
              <a:buNone/>
              <a:defRPr sz="1400"/>
            </a:pPr>
          </a:p>
        </p:txBody>
      </p:sp>
      <p:sp>
        <p:nvSpPr>
          <p:cNvPr id="429" name="Marcador de texto 8"/>
          <p:cNvSpPr/>
          <p:nvPr>
            <p:ph type="body" sz="quarter" idx="27"/>
          </p:nvPr>
        </p:nvSpPr>
        <p:spPr>
          <a:xfrm>
            <a:off x="7718322" y="3656264"/>
            <a:ext cx="3977649" cy="731695"/>
          </a:xfrm>
          <a:prstGeom prst="rect">
            <a:avLst/>
          </a:prstGeom>
        </p:spPr>
        <p:txBody>
          <a:bodyPr anchor="ctr"/>
          <a:lstStyle/>
          <a:p>
            <a:pPr marL="0" indent="0">
              <a:buSzTx/>
              <a:buFontTx/>
              <a:buNone/>
              <a:defRPr sz="1400"/>
            </a:pPr>
          </a:p>
        </p:txBody>
      </p:sp>
      <p:sp>
        <p:nvSpPr>
          <p:cNvPr id="430" name="Marcador de texto 8"/>
          <p:cNvSpPr/>
          <p:nvPr>
            <p:ph type="body" sz="quarter" idx="28"/>
          </p:nvPr>
        </p:nvSpPr>
        <p:spPr>
          <a:xfrm>
            <a:off x="7718322" y="4946994"/>
            <a:ext cx="3977649" cy="731695"/>
          </a:xfrm>
          <a:prstGeom prst="rect">
            <a:avLst/>
          </a:prstGeom>
        </p:spPr>
        <p:txBody>
          <a:bodyPr anchor="ctr"/>
          <a:lstStyle/>
          <a:p>
            <a:pPr marL="0" indent="0">
              <a:buSzTx/>
              <a:buFontTx/>
              <a:buNone/>
              <a:defRPr sz="1400"/>
            </a:pPr>
          </a:p>
        </p:txBody>
      </p:sp>
      <p:sp>
        <p:nvSpPr>
          <p:cNvPr id="431" name="Marcador de texto 6"/>
          <p:cNvSpPr/>
          <p:nvPr>
            <p:ph type="body" sz="quarter" idx="29"/>
          </p:nvPr>
        </p:nvSpPr>
        <p:spPr>
          <a:xfrm>
            <a:off x="838200" y="3278528"/>
            <a:ext cx="4008438" cy="256089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>
              <a:lnSpc>
                <a:spcPct val="100000"/>
              </a:lnSpc>
              <a:buSzTx/>
              <a:buFontTx/>
              <a:buNone/>
              <a:defRPr sz="1400"/>
            </a:pPr>
          </a:p>
        </p:txBody>
      </p:sp>
      <p:sp>
        <p:nvSpPr>
          <p:cNvPr id="43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_Imagen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Rectángulo 6"/>
          <p:cNvSpPr/>
          <p:nvPr/>
        </p:nvSpPr>
        <p:spPr>
          <a:xfrm>
            <a:off x="0" y="-1"/>
            <a:ext cx="6057900" cy="6857997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1000"/>
              </a:spcBef>
              <a:defRPr sz="1400">
                <a:solidFill>
                  <a:srgbClr val="000000"/>
                </a:solidFill>
              </a:defRPr>
            </a:pPr>
          </a:p>
        </p:txBody>
      </p:sp>
      <p:sp>
        <p:nvSpPr>
          <p:cNvPr id="440" name="Haga clic para agregar el título de la diapositiva aquí"/>
          <p:cNvSpPr txBox="1"/>
          <p:nvPr>
            <p:ph type="title" hasCustomPrompt="1"/>
          </p:nvPr>
        </p:nvSpPr>
        <p:spPr>
          <a:xfrm>
            <a:off x="841056" y="1100290"/>
            <a:ext cx="4008439" cy="1395208"/>
          </a:xfrm>
          <a:prstGeom prst="rect">
            <a:avLst/>
          </a:prstGeom>
        </p:spPr>
        <p:txBody>
          <a:bodyPr lIns="0" tIns="0" rIns="0" bIns="0" anchor="b"/>
          <a:lstStyle/>
          <a:p>
            <a:pPr/>
            <a:r>
              <a:t>Haga clic para agregar el título de la diapositiva aquí</a:t>
            </a:r>
          </a:p>
        </p:txBody>
      </p:sp>
      <p:sp>
        <p:nvSpPr>
          <p:cNvPr id="441" name="Nivel de texto 1…"/>
          <p:cNvSpPr txBox="1"/>
          <p:nvPr>
            <p:ph type="body" sz="quarter" idx="1" hasCustomPrompt="1"/>
          </p:nvPr>
        </p:nvSpPr>
        <p:spPr>
          <a:xfrm>
            <a:off x="841057" y="2561158"/>
            <a:ext cx="4008439" cy="6028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SzTx/>
              <a:buFontTx/>
              <a:buNone/>
              <a:defRPr spc="300" sz="1400"/>
            </a:lvl1pPr>
            <a:lvl2pPr marL="748145" indent="-290945">
              <a:buFontTx/>
              <a:defRPr spc="300" sz="1400"/>
            </a:lvl2pPr>
            <a:lvl3pPr marL="1234439" indent="-320039">
              <a:buFontTx/>
              <a:defRPr spc="300" sz="1400"/>
            </a:lvl3pPr>
            <a:lvl4pPr marL="1691639" indent="-320039">
              <a:buFontTx/>
              <a:defRPr spc="300" sz="1400"/>
            </a:lvl4pPr>
            <a:lvl5pPr marL="2148839" indent="-320039">
              <a:buFontTx/>
              <a:defRPr spc="300" sz="1400"/>
            </a:lvl5pPr>
          </a:lstStyle>
          <a:p>
            <a:pPr/>
            <a:r>
              <a:t>SUBTÍTULO AQUÍ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2" name="Forma 62"/>
          <p:cNvSpPr/>
          <p:nvPr/>
        </p:nvSpPr>
        <p:spPr>
          <a:xfrm flipH="1" flipV="1">
            <a:off x="635" y="984081"/>
            <a:ext cx="1930311" cy="1"/>
          </a:xfrm>
          <a:prstGeom prst="line">
            <a:avLst/>
          </a:prstGeom>
          <a:ln w="19050">
            <a:solidFill>
              <a:srgbClr val="000000"/>
            </a:solidFill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43" name="Marcador de texto 8"/>
          <p:cNvSpPr/>
          <p:nvPr>
            <p:ph type="body" sz="quarter" idx="21"/>
          </p:nvPr>
        </p:nvSpPr>
        <p:spPr>
          <a:xfrm>
            <a:off x="7718322" y="1074809"/>
            <a:ext cx="3977649" cy="731695"/>
          </a:xfrm>
          <a:prstGeom prst="rect">
            <a:avLst/>
          </a:prstGeom>
        </p:spPr>
        <p:txBody>
          <a:bodyPr anchor="ctr"/>
          <a:lstStyle/>
          <a:p>
            <a:pPr marL="0" indent="0">
              <a:buSzTx/>
              <a:buFontTx/>
              <a:buNone/>
              <a:defRPr sz="1400"/>
            </a:pPr>
          </a:p>
        </p:txBody>
      </p:sp>
      <p:sp>
        <p:nvSpPr>
          <p:cNvPr id="444" name="Marcador de texto 8"/>
          <p:cNvSpPr/>
          <p:nvPr>
            <p:ph type="body" sz="quarter" idx="22"/>
          </p:nvPr>
        </p:nvSpPr>
        <p:spPr>
          <a:xfrm>
            <a:off x="7718322" y="2365537"/>
            <a:ext cx="3977649" cy="731695"/>
          </a:xfrm>
          <a:prstGeom prst="rect">
            <a:avLst/>
          </a:prstGeom>
        </p:spPr>
        <p:txBody>
          <a:bodyPr anchor="ctr"/>
          <a:lstStyle/>
          <a:p>
            <a:pPr marL="0" indent="0">
              <a:buSzTx/>
              <a:buFontTx/>
              <a:buNone/>
              <a:defRPr sz="1400"/>
            </a:pPr>
          </a:p>
        </p:txBody>
      </p:sp>
      <p:sp>
        <p:nvSpPr>
          <p:cNvPr id="445" name="Marcador de texto 8"/>
          <p:cNvSpPr/>
          <p:nvPr>
            <p:ph type="body" sz="quarter" idx="23"/>
          </p:nvPr>
        </p:nvSpPr>
        <p:spPr>
          <a:xfrm>
            <a:off x="7718322" y="3656264"/>
            <a:ext cx="3977649" cy="731695"/>
          </a:xfrm>
          <a:prstGeom prst="rect">
            <a:avLst/>
          </a:prstGeom>
        </p:spPr>
        <p:txBody>
          <a:bodyPr anchor="ctr"/>
          <a:lstStyle/>
          <a:p>
            <a:pPr marL="0" indent="0">
              <a:buSzTx/>
              <a:buFontTx/>
              <a:buNone/>
              <a:defRPr sz="1400"/>
            </a:pPr>
          </a:p>
        </p:txBody>
      </p:sp>
      <p:sp>
        <p:nvSpPr>
          <p:cNvPr id="446" name="Marcador de texto 8"/>
          <p:cNvSpPr/>
          <p:nvPr>
            <p:ph type="body" sz="quarter" idx="24"/>
          </p:nvPr>
        </p:nvSpPr>
        <p:spPr>
          <a:xfrm>
            <a:off x="7718322" y="4946994"/>
            <a:ext cx="3977649" cy="731695"/>
          </a:xfrm>
          <a:prstGeom prst="rect">
            <a:avLst/>
          </a:prstGeom>
        </p:spPr>
        <p:txBody>
          <a:bodyPr anchor="ctr"/>
          <a:lstStyle/>
          <a:p>
            <a:pPr marL="0" indent="0">
              <a:buSzTx/>
              <a:buFontTx/>
              <a:buNone/>
              <a:defRPr sz="1400"/>
            </a:pPr>
          </a:p>
        </p:txBody>
      </p:sp>
      <p:sp>
        <p:nvSpPr>
          <p:cNvPr id="447" name="Marcador de texto 6"/>
          <p:cNvSpPr/>
          <p:nvPr>
            <p:ph type="body" sz="quarter" idx="25"/>
          </p:nvPr>
        </p:nvSpPr>
        <p:spPr>
          <a:xfrm>
            <a:off x="838200" y="3278528"/>
            <a:ext cx="4008438" cy="256089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>
              <a:lnSpc>
                <a:spcPct val="100000"/>
              </a:lnSpc>
              <a:buSzTx/>
              <a:buFontTx/>
              <a:buNone/>
              <a:defRPr sz="1400"/>
            </a:pPr>
          </a:p>
        </p:txBody>
      </p:sp>
      <p:sp>
        <p:nvSpPr>
          <p:cNvPr id="448" name="Marcador de posición de imagen 5"/>
          <p:cNvSpPr/>
          <p:nvPr>
            <p:ph type="pic" sz="quarter" idx="26"/>
          </p:nvPr>
        </p:nvSpPr>
        <p:spPr>
          <a:xfrm>
            <a:off x="6790155" y="1042383"/>
            <a:ext cx="804761" cy="804761"/>
          </a:xfrm>
          <a:prstGeom prst="rect">
            <a:avLst/>
          </a:prstGeom>
          <a:ln w="19050">
            <a:solidFill>
              <a:schemeClr val="accent5"/>
            </a:solidFill>
            <a:round/>
          </a:ln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49" name="Marcador de posición de imagen 5"/>
          <p:cNvSpPr/>
          <p:nvPr>
            <p:ph type="pic" sz="quarter" idx="27"/>
          </p:nvPr>
        </p:nvSpPr>
        <p:spPr>
          <a:xfrm>
            <a:off x="6790155" y="2331742"/>
            <a:ext cx="804761" cy="804761"/>
          </a:xfrm>
          <a:prstGeom prst="rect">
            <a:avLst/>
          </a:prstGeom>
          <a:ln w="19050">
            <a:solidFill>
              <a:schemeClr val="accent5"/>
            </a:solidFill>
            <a:round/>
          </a:ln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50" name="Marcador de posición de imagen 5"/>
          <p:cNvSpPr/>
          <p:nvPr>
            <p:ph type="pic" sz="quarter" idx="28"/>
          </p:nvPr>
        </p:nvSpPr>
        <p:spPr>
          <a:xfrm>
            <a:off x="6790155" y="3621101"/>
            <a:ext cx="804761" cy="804761"/>
          </a:xfrm>
          <a:prstGeom prst="rect">
            <a:avLst/>
          </a:prstGeom>
          <a:ln w="19050">
            <a:solidFill>
              <a:schemeClr val="accent5"/>
            </a:solidFill>
            <a:round/>
          </a:ln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51" name="Marcador de posición de imagen 5"/>
          <p:cNvSpPr/>
          <p:nvPr>
            <p:ph type="pic" sz="quarter" idx="29"/>
          </p:nvPr>
        </p:nvSpPr>
        <p:spPr>
          <a:xfrm>
            <a:off x="6790155" y="4910461"/>
            <a:ext cx="804761" cy="804761"/>
          </a:xfrm>
          <a:prstGeom prst="rect">
            <a:avLst/>
          </a:prstGeom>
          <a:ln w="19050">
            <a:solidFill>
              <a:schemeClr val="accent5"/>
            </a:solidFill>
            <a:round/>
          </a:ln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5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Diapositiva de título con imagen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HAGA CLIC PARA AGREGAR UN TÍTULO"/>
          <p:cNvSpPr txBox="1"/>
          <p:nvPr>
            <p:ph type="title" hasCustomPrompt="1"/>
          </p:nvPr>
        </p:nvSpPr>
        <p:spPr>
          <a:xfrm>
            <a:off x="838199" y="578735"/>
            <a:ext cx="7252506" cy="891251"/>
          </a:xfrm>
          <a:prstGeom prst="rect">
            <a:avLst/>
          </a:prstGeom>
        </p:spPr>
        <p:txBody>
          <a:bodyPr anchor="t"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/>
            <a:r>
              <a:t>HAGA CLIC PARA AGREGAR UN TÍTULO</a:t>
            </a:r>
          </a:p>
        </p:txBody>
      </p:sp>
      <p:sp>
        <p:nvSpPr>
          <p:cNvPr id="47" name="Nivel de texto 1…"/>
          <p:cNvSpPr txBox="1"/>
          <p:nvPr>
            <p:ph type="body" sz="quarter" idx="1" hasCustomPrompt="1"/>
          </p:nvPr>
        </p:nvSpPr>
        <p:spPr>
          <a:xfrm>
            <a:off x="838200" y="1666758"/>
            <a:ext cx="7252504" cy="33855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pc="300" sz="1600">
                <a:solidFill>
                  <a:srgbClr val="FFFFFF"/>
                </a:solidFill>
              </a:defRPr>
            </a:lvl1pPr>
            <a:lvl2pPr marL="660400" indent="-203200">
              <a:buFontTx/>
              <a:defRPr spc="300" sz="1600">
                <a:solidFill>
                  <a:srgbClr val="FFFFFF"/>
                </a:solidFill>
              </a:defRPr>
            </a:lvl2pPr>
            <a:lvl3pPr marL="1143000" indent="-228600">
              <a:buFontTx/>
              <a:defRPr spc="300" sz="1600">
                <a:solidFill>
                  <a:srgbClr val="FFFFFF"/>
                </a:solidFill>
              </a:defRPr>
            </a:lvl3pPr>
            <a:lvl4pPr marL="1632857" indent="-261257">
              <a:buFontTx/>
              <a:defRPr spc="300" sz="1600">
                <a:solidFill>
                  <a:srgbClr val="FFFFFF"/>
                </a:solidFill>
              </a:defRPr>
            </a:lvl4pPr>
            <a:lvl5pPr marL="2090057" indent="-261257">
              <a:buFontTx/>
              <a:defRPr spc="300" sz="1600">
                <a:solidFill>
                  <a:srgbClr val="FFFFFF"/>
                </a:solidFill>
              </a:defRPr>
            </a:lvl5pPr>
          </a:lstStyle>
          <a:p>
            <a:pPr/>
            <a:r>
              <a:t>EL SUBTÍTULO SE ESCRIBE AQUÍ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8" name="Forma 62"/>
          <p:cNvSpPr/>
          <p:nvPr/>
        </p:nvSpPr>
        <p:spPr>
          <a:xfrm flipH="1" flipV="1">
            <a:off x="-1" y="1490561"/>
            <a:ext cx="2188806" cy="3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9" name="Marcador de posición de imagen 4"/>
          <p:cNvSpPr/>
          <p:nvPr>
            <p:ph type="pic" sz="half" idx="21"/>
          </p:nvPr>
        </p:nvSpPr>
        <p:spPr>
          <a:xfrm>
            <a:off x="8866206" y="0"/>
            <a:ext cx="3325793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50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_Imagen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Marcador de posición de imagen 2"/>
          <p:cNvSpPr/>
          <p:nvPr>
            <p:ph type="pic" sz="quarter" idx="21"/>
          </p:nvPr>
        </p:nvSpPr>
        <p:spPr>
          <a:xfrm>
            <a:off x="841375" y="3097232"/>
            <a:ext cx="4008121" cy="274219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60" name="Haga clic para agregar Título de diapositiva aquí"/>
          <p:cNvSpPr txBox="1"/>
          <p:nvPr>
            <p:ph type="title" hasCustomPrompt="1"/>
          </p:nvPr>
        </p:nvSpPr>
        <p:spPr>
          <a:xfrm>
            <a:off x="841056" y="1100290"/>
            <a:ext cx="4008439" cy="1395208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/>
            </a:lvl1pPr>
          </a:lstStyle>
          <a:p>
            <a:pPr/>
            <a:r>
              <a:t>Haga clic para agregar Título de diapositiva aquí</a:t>
            </a:r>
          </a:p>
        </p:txBody>
      </p:sp>
      <p:sp>
        <p:nvSpPr>
          <p:cNvPr id="461" name="Nivel de texto 1…"/>
          <p:cNvSpPr txBox="1"/>
          <p:nvPr>
            <p:ph type="body" sz="quarter" idx="1" hasCustomPrompt="1"/>
          </p:nvPr>
        </p:nvSpPr>
        <p:spPr>
          <a:xfrm>
            <a:off x="841057" y="2561158"/>
            <a:ext cx="4008439" cy="37508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SzTx/>
              <a:buFontTx/>
              <a:buNone/>
              <a:defRPr spc="300" sz="1400"/>
            </a:lvl1pPr>
            <a:lvl2pPr marL="748145" indent="-290945">
              <a:buFontTx/>
              <a:defRPr spc="300" sz="1400"/>
            </a:lvl2pPr>
            <a:lvl3pPr marL="1234439" indent="-320039">
              <a:buFontTx/>
              <a:defRPr spc="300" sz="1400"/>
            </a:lvl3pPr>
            <a:lvl4pPr marL="1691639" indent="-320039">
              <a:buFontTx/>
              <a:defRPr spc="300" sz="1400"/>
            </a:lvl4pPr>
            <a:lvl5pPr marL="2148839" indent="-320039">
              <a:buFontTx/>
              <a:defRPr spc="300" sz="1400"/>
            </a:lvl5pPr>
          </a:lstStyle>
          <a:p>
            <a:pPr/>
            <a:r>
              <a:t>SUBTÍTULO AQUÍ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62" name="Forma 62"/>
          <p:cNvSpPr/>
          <p:nvPr/>
        </p:nvSpPr>
        <p:spPr>
          <a:xfrm flipH="1" flipV="1">
            <a:off x="635" y="984081"/>
            <a:ext cx="1930311" cy="1"/>
          </a:xfrm>
          <a:prstGeom prst="line">
            <a:avLst/>
          </a:prstGeom>
          <a:ln w="19050">
            <a:solidFill>
              <a:srgbClr val="000000"/>
            </a:solidFill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63" name="Marcador de texto 8"/>
          <p:cNvSpPr/>
          <p:nvPr>
            <p:ph type="body" sz="quarter" idx="22"/>
          </p:nvPr>
        </p:nvSpPr>
        <p:spPr>
          <a:xfrm>
            <a:off x="7718322" y="1074809"/>
            <a:ext cx="3977649" cy="731695"/>
          </a:xfrm>
          <a:prstGeom prst="rect">
            <a:avLst/>
          </a:prstGeom>
        </p:spPr>
        <p:txBody>
          <a:bodyPr anchor="ctr"/>
          <a:lstStyle/>
          <a:p>
            <a:pPr marL="0" indent="0">
              <a:buSzTx/>
              <a:buFontTx/>
              <a:buNone/>
              <a:defRPr sz="1400"/>
            </a:pPr>
          </a:p>
        </p:txBody>
      </p:sp>
      <p:sp>
        <p:nvSpPr>
          <p:cNvPr id="464" name="Marcador de texto 8"/>
          <p:cNvSpPr/>
          <p:nvPr>
            <p:ph type="body" sz="quarter" idx="23"/>
          </p:nvPr>
        </p:nvSpPr>
        <p:spPr>
          <a:xfrm>
            <a:off x="7718322" y="2365537"/>
            <a:ext cx="3977649" cy="731695"/>
          </a:xfrm>
          <a:prstGeom prst="rect">
            <a:avLst/>
          </a:prstGeom>
        </p:spPr>
        <p:txBody>
          <a:bodyPr anchor="ctr"/>
          <a:lstStyle/>
          <a:p>
            <a:pPr marL="0" indent="0">
              <a:buSzTx/>
              <a:buFontTx/>
              <a:buNone/>
              <a:defRPr sz="1400"/>
            </a:pPr>
          </a:p>
        </p:txBody>
      </p:sp>
      <p:sp>
        <p:nvSpPr>
          <p:cNvPr id="465" name="Marcador de texto 8"/>
          <p:cNvSpPr/>
          <p:nvPr>
            <p:ph type="body" sz="quarter" idx="24"/>
          </p:nvPr>
        </p:nvSpPr>
        <p:spPr>
          <a:xfrm>
            <a:off x="7718322" y="3656264"/>
            <a:ext cx="3977649" cy="731695"/>
          </a:xfrm>
          <a:prstGeom prst="rect">
            <a:avLst/>
          </a:prstGeom>
        </p:spPr>
        <p:txBody>
          <a:bodyPr anchor="ctr"/>
          <a:lstStyle/>
          <a:p>
            <a:pPr marL="0" indent="0">
              <a:buSzTx/>
              <a:buFontTx/>
              <a:buNone/>
              <a:defRPr sz="1400"/>
            </a:pPr>
          </a:p>
        </p:txBody>
      </p:sp>
      <p:sp>
        <p:nvSpPr>
          <p:cNvPr id="466" name="Marcador de texto 8"/>
          <p:cNvSpPr/>
          <p:nvPr>
            <p:ph type="body" sz="quarter" idx="25"/>
          </p:nvPr>
        </p:nvSpPr>
        <p:spPr>
          <a:xfrm>
            <a:off x="7718322" y="4946994"/>
            <a:ext cx="3977649" cy="731695"/>
          </a:xfrm>
          <a:prstGeom prst="rect">
            <a:avLst/>
          </a:prstGeom>
        </p:spPr>
        <p:txBody>
          <a:bodyPr anchor="ctr"/>
          <a:lstStyle/>
          <a:p>
            <a:pPr marL="0" indent="0">
              <a:buSzTx/>
              <a:buFontTx/>
              <a:buNone/>
              <a:defRPr sz="1400"/>
            </a:pPr>
          </a:p>
        </p:txBody>
      </p:sp>
      <p:sp>
        <p:nvSpPr>
          <p:cNvPr id="467" name="Marcador de posición de imagen 5"/>
          <p:cNvSpPr/>
          <p:nvPr>
            <p:ph type="pic" sz="quarter" idx="26"/>
          </p:nvPr>
        </p:nvSpPr>
        <p:spPr>
          <a:xfrm>
            <a:off x="6790155" y="1042383"/>
            <a:ext cx="804761" cy="80476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68" name="Marcador de posición de imagen 5"/>
          <p:cNvSpPr/>
          <p:nvPr>
            <p:ph type="pic" sz="quarter" idx="27"/>
          </p:nvPr>
        </p:nvSpPr>
        <p:spPr>
          <a:xfrm>
            <a:off x="6790155" y="2331742"/>
            <a:ext cx="804761" cy="80476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69" name="Marcador de posición de imagen 5"/>
          <p:cNvSpPr/>
          <p:nvPr>
            <p:ph type="pic" sz="quarter" idx="28"/>
          </p:nvPr>
        </p:nvSpPr>
        <p:spPr>
          <a:xfrm>
            <a:off x="6790155" y="3621101"/>
            <a:ext cx="804761" cy="80476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70" name="Marcador de posición de imagen 5"/>
          <p:cNvSpPr/>
          <p:nvPr>
            <p:ph type="pic" sz="quarter" idx="29"/>
          </p:nvPr>
        </p:nvSpPr>
        <p:spPr>
          <a:xfrm>
            <a:off x="6790155" y="4910461"/>
            <a:ext cx="804761" cy="80476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7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Imagen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Rectángulo 6"/>
          <p:cNvSpPr/>
          <p:nvPr/>
        </p:nvSpPr>
        <p:spPr>
          <a:xfrm>
            <a:off x="0" y="3721472"/>
            <a:ext cx="12192000" cy="313652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1000"/>
              </a:spcBef>
              <a:defRPr sz="1400">
                <a:solidFill>
                  <a:srgbClr val="000000"/>
                </a:solidFill>
              </a:defRPr>
            </a:pPr>
          </a:p>
        </p:txBody>
      </p:sp>
      <p:sp>
        <p:nvSpPr>
          <p:cNvPr id="479" name="Haga clic para agregar el título de la diapositiva aquí"/>
          <p:cNvSpPr txBox="1"/>
          <p:nvPr>
            <p:ph type="title" hasCustomPrompt="1"/>
          </p:nvPr>
        </p:nvSpPr>
        <p:spPr>
          <a:xfrm>
            <a:off x="668543" y="358609"/>
            <a:ext cx="10854915" cy="804761"/>
          </a:xfrm>
          <a:prstGeom prst="rect">
            <a:avLst/>
          </a:prstGeom>
        </p:spPr>
        <p:txBody>
          <a:bodyPr lIns="0" tIns="0" rIns="0" bIns="0" anchor="b"/>
          <a:lstStyle>
            <a:lvl1pPr algn="ctr">
              <a:defRPr sz="4000"/>
            </a:lvl1pPr>
          </a:lstStyle>
          <a:p>
            <a:pPr/>
            <a:r>
              <a:t>Haga clic para agregar el título de la diapositiva aquí</a:t>
            </a:r>
          </a:p>
        </p:txBody>
      </p:sp>
      <p:sp>
        <p:nvSpPr>
          <p:cNvPr id="480" name="Marcador de posición de imagen 5"/>
          <p:cNvSpPr/>
          <p:nvPr>
            <p:ph type="pic" sz="quarter" idx="21"/>
          </p:nvPr>
        </p:nvSpPr>
        <p:spPr>
          <a:xfrm>
            <a:off x="1463303" y="2677210"/>
            <a:ext cx="804761" cy="804761"/>
          </a:xfrm>
          <a:prstGeom prst="rect">
            <a:avLst/>
          </a:prstGeom>
          <a:ln w="19050">
            <a:solidFill>
              <a:schemeClr val="accent5"/>
            </a:solidFill>
            <a:round/>
          </a:ln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81" name="Marcador de posición de imagen 5"/>
          <p:cNvSpPr/>
          <p:nvPr>
            <p:ph type="pic" sz="quarter" idx="22"/>
          </p:nvPr>
        </p:nvSpPr>
        <p:spPr>
          <a:xfrm>
            <a:off x="4310607" y="2677210"/>
            <a:ext cx="804761" cy="804761"/>
          </a:xfrm>
          <a:prstGeom prst="rect">
            <a:avLst/>
          </a:prstGeom>
          <a:ln w="19050">
            <a:solidFill>
              <a:schemeClr val="accent5"/>
            </a:solidFill>
            <a:round/>
          </a:ln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82" name="Marcador de posición de imagen 5"/>
          <p:cNvSpPr/>
          <p:nvPr>
            <p:ph type="pic" sz="quarter" idx="23"/>
          </p:nvPr>
        </p:nvSpPr>
        <p:spPr>
          <a:xfrm>
            <a:off x="7157912" y="2677210"/>
            <a:ext cx="804761" cy="804761"/>
          </a:xfrm>
          <a:prstGeom prst="rect">
            <a:avLst/>
          </a:prstGeom>
          <a:ln w="19050">
            <a:solidFill>
              <a:schemeClr val="accent5"/>
            </a:solidFill>
            <a:round/>
          </a:ln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83" name="Marcador de posición de imagen 5"/>
          <p:cNvSpPr/>
          <p:nvPr>
            <p:ph type="pic" sz="quarter" idx="24"/>
          </p:nvPr>
        </p:nvSpPr>
        <p:spPr>
          <a:xfrm>
            <a:off x="10005217" y="2677210"/>
            <a:ext cx="804762" cy="804761"/>
          </a:xfrm>
          <a:prstGeom prst="rect">
            <a:avLst/>
          </a:prstGeom>
          <a:ln w="19050">
            <a:solidFill>
              <a:schemeClr val="accent5"/>
            </a:solidFill>
            <a:round/>
          </a:ln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84" name="Nivel de texto 1…"/>
          <p:cNvSpPr txBox="1"/>
          <p:nvPr>
            <p:ph type="body" sz="quarter" idx="1"/>
          </p:nvPr>
        </p:nvSpPr>
        <p:spPr>
          <a:xfrm>
            <a:off x="630780" y="3920809"/>
            <a:ext cx="2469807" cy="731695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400"/>
            </a:lvl1pPr>
            <a:lvl2pPr marL="635000" indent="-177800" algn="ctr">
              <a:buFontTx/>
              <a:defRPr sz="1400"/>
            </a:lvl2pPr>
            <a:lvl3pPr marL="1114425" indent="-200025" algn="ctr">
              <a:buFontTx/>
              <a:defRPr sz="1400"/>
            </a:lvl3pPr>
            <a:lvl4pPr marL="1600200" indent="-228600" algn="ctr">
              <a:buFontTx/>
              <a:defRPr sz="1400"/>
            </a:lvl4pPr>
            <a:lvl5pPr marL="2057400" indent="-228600" algn="ctr">
              <a:buFontTx/>
              <a:defRPr sz="14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85" name="Marcador de texto 8"/>
          <p:cNvSpPr/>
          <p:nvPr>
            <p:ph type="body" sz="quarter" idx="25"/>
          </p:nvPr>
        </p:nvSpPr>
        <p:spPr>
          <a:xfrm>
            <a:off x="3476824" y="3923751"/>
            <a:ext cx="2469808" cy="731695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1400"/>
            </a:pPr>
          </a:p>
        </p:txBody>
      </p:sp>
      <p:sp>
        <p:nvSpPr>
          <p:cNvPr id="486" name="Marcador de texto 8"/>
          <p:cNvSpPr/>
          <p:nvPr>
            <p:ph type="body" sz="quarter" idx="26"/>
          </p:nvPr>
        </p:nvSpPr>
        <p:spPr>
          <a:xfrm>
            <a:off x="6322869" y="3920809"/>
            <a:ext cx="2469807" cy="731695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1400"/>
            </a:pPr>
          </a:p>
        </p:txBody>
      </p:sp>
      <p:sp>
        <p:nvSpPr>
          <p:cNvPr id="487" name="Marcador de texto 8"/>
          <p:cNvSpPr/>
          <p:nvPr>
            <p:ph type="body" sz="quarter" idx="27"/>
          </p:nvPr>
        </p:nvSpPr>
        <p:spPr>
          <a:xfrm>
            <a:off x="9168916" y="3916626"/>
            <a:ext cx="2469807" cy="731695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1400"/>
            </a:pPr>
          </a:p>
        </p:txBody>
      </p:sp>
      <p:sp>
        <p:nvSpPr>
          <p:cNvPr id="488" name="Marcador de texto 6"/>
          <p:cNvSpPr/>
          <p:nvPr>
            <p:ph type="body" sz="quarter" idx="28"/>
          </p:nvPr>
        </p:nvSpPr>
        <p:spPr>
          <a:xfrm>
            <a:off x="838200" y="1337301"/>
            <a:ext cx="10685258" cy="54148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>
              <a:lnSpc>
                <a:spcPct val="100000"/>
              </a:lnSpc>
              <a:buSzTx/>
              <a:buFontTx/>
              <a:buNone/>
              <a:defRPr sz="1400"/>
            </a:pPr>
          </a:p>
        </p:txBody>
      </p:sp>
      <p:sp>
        <p:nvSpPr>
          <p:cNvPr id="489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5_Imagen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Haga clic para agregar el título de la diapositiva aquí"/>
          <p:cNvSpPr txBox="1"/>
          <p:nvPr>
            <p:ph type="title" hasCustomPrompt="1"/>
          </p:nvPr>
        </p:nvSpPr>
        <p:spPr>
          <a:xfrm>
            <a:off x="668543" y="1039329"/>
            <a:ext cx="10854915" cy="804760"/>
          </a:xfrm>
          <a:prstGeom prst="rect">
            <a:avLst/>
          </a:prstGeom>
        </p:spPr>
        <p:txBody>
          <a:bodyPr lIns="0" tIns="0" rIns="0" bIns="0" anchor="b"/>
          <a:lstStyle>
            <a:lvl1pPr algn="ctr">
              <a:defRPr sz="4000"/>
            </a:lvl1pPr>
          </a:lstStyle>
          <a:p>
            <a:pPr/>
            <a:r>
              <a:t>Haga clic para agregar el título de la diapositiva aquí</a:t>
            </a:r>
          </a:p>
        </p:txBody>
      </p:sp>
      <p:sp>
        <p:nvSpPr>
          <p:cNvPr id="497" name="Marcador de posición de imagen 5"/>
          <p:cNvSpPr/>
          <p:nvPr>
            <p:ph type="pic" sz="quarter" idx="21"/>
          </p:nvPr>
        </p:nvSpPr>
        <p:spPr>
          <a:xfrm>
            <a:off x="1341119" y="3235748"/>
            <a:ext cx="1049127" cy="10491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98" name="Marcador de posición de imagen 5"/>
          <p:cNvSpPr/>
          <p:nvPr>
            <p:ph type="pic" sz="quarter" idx="22"/>
          </p:nvPr>
        </p:nvSpPr>
        <p:spPr>
          <a:xfrm>
            <a:off x="4188424" y="3235748"/>
            <a:ext cx="1049127" cy="10491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99" name="Marcador de posición de imagen 5"/>
          <p:cNvSpPr/>
          <p:nvPr>
            <p:ph type="pic" sz="quarter" idx="23"/>
          </p:nvPr>
        </p:nvSpPr>
        <p:spPr>
          <a:xfrm>
            <a:off x="7035730" y="3235748"/>
            <a:ext cx="1049127" cy="10491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500" name="Marcador de posición de imagen 5"/>
          <p:cNvSpPr/>
          <p:nvPr>
            <p:ph type="pic" sz="quarter" idx="24"/>
          </p:nvPr>
        </p:nvSpPr>
        <p:spPr>
          <a:xfrm>
            <a:off x="9883034" y="3235748"/>
            <a:ext cx="1049127" cy="10491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501" name="Nivel de texto 1…"/>
          <p:cNvSpPr txBox="1"/>
          <p:nvPr>
            <p:ph type="body" sz="quarter" idx="1"/>
          </p:nvPr>
        </p:nvSpPr>
        <p:spPr>
          <a:xfrm>
            <a:off x="630780" y="4601528"/>
            <a:ext cx="2469807" cy="731695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400"/>
            </a:lvl1pPr>
            <a:lvl2pPr marL="635000" indent="-177800" algn="ctr">
              <a:buFontTx/>
              <a:defRPr sz="1400"/>
            </a:lvl2pPr>
            <a:lvl3pPr marL="1114425" indent="-200025" algn="ctr">
              <a:buFontTx/>
              <a:defRPr sz="1400"/>
            </a:lvl3pPr>
            <a:lvl4pPr marL="1600200" indent="-228600" algn="ctr">
              <a:buFontTx/>
              <a:defRPr sz="1400"/>
            </a:lvl4pPr>
            <a:lvl5pPr marL="2057400" indent="-228600" algn="ctr">
              <a:buFontTx/>
              <a:defRPr sz="14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02" name="Marcador de texto 8"/>
          <p:cNvSpPr/>
          <p:nvPr>
            <p:ph type="body" sz="quarter" idx="25"/>
          </p:nvPr>
        </p:nvSpPr>
        <p:spPr>
          <a:xfrm>
            <a:off x="3476824" y="4604472"/>
            <a:ext cx="2469808" cy="731695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1400"/>
            </a:pPr>
          </a:p>
        </p:txBody>
      </p:sp>
      <p:sp>
        <p:nvSpPr>
          <p:cNvPr id="503" name="Marcador de texto 8"/>
          <p:cNvSpPr/>
          <p:nvPr>
            <p:ph type="body" sz="quarter" idx="26"/>
          </p:nvPr>
        </p:nvSpPr>
        <p:spPr>
          <a:xfrm>
            <a:off x="6322869" y="4601528"/>
            <a:ext cx="2469807" cy="731695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1400"/>
            </a:pPr>
          </a:p>
        </p:txBody>
      </p:sp>
      <p:sp>
        <p:nvSpPr>
          <p:cNvPr id="504" name="Marcador de texto 8"/>
          <p:cNvSpPr/>
          <p:nvPr>
            <p:ph type="body" sz="quarter" idx="27"/>
          </p:nvPr>
        </p:nvSpPr>
        <p:spPr>
          <a:xfrm>
            <a:off x="9168916" y="4597346"/>
            <a:ext cx="2469807" cy="731695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1400"/>
            </a:pPr>
          </a:p>
        </p:txBody>
      </p:sp>
      <p:sp>
        <p:nvSpPr>
          <p:cNvPr id="505" name="Marcador de texto 6"/>
          <p:cNvSpPr/>
          <p:nvPr>
            <p:ph type="body" sz="quarter" idx="28"/>
          </p:nvPr>
        </p:nvSpPr>
        <p:spPr>
          <a:xfrm>
            <a:off x="838200" y="2018021"/>
            <a:ext cx="10685258" cy="54148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>
              <a:lnSpc>
                <a:spcPct val="100000"/>
              </a:lnSpc>
              <a:buSzTx/>
              <a:buFontTx/>
              <a:buNone/>
              <a:defRPr sz="1400"/>
            </a:pPr>
          </a:p>
        </p:txBody>
      </p:sp>
      <p:sp>
        <p:nvSpPr>
          <p:cNvPr id="506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Imagen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Rectángulo 6"/>
          <p:cNvSpPr/>
          <p:nvPr/>
        </p:nvSpPr>
        <p:spPr>
          <a:xfrm>
            <a:off x="6134100" y="-1"/>
            <a:ext cx="6057900" cy="6857997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1000"/>
              </a:spcBef>
              <a:defRPr sz="1400">
                <a:solidFill>
                  <a:srgbClr val="000000"/>
                </a:solidFill>
              </a:defRPr>
            </a:pPr>
          </a:p>
        </p:txBody>
      </p:sp>
      <p:sp>
        <p:nvSpPr>
          <p:cNvPr id="514" name="Haga clic para agregar el título de la diapositiva aquí"/>
          <p:cNvSpPr txBox="1"/>
          <p:nvPr>
            <p:ph type="title" hasCustomPrompt="1"/>
          </p:nvPr>
        </p:nvSpPr>
        <p:spPr>
          <a:xfrm>
            <a:off x="841056" y="2234609"/>
            <a:ext cx="4008439" cy="1395209"/>
          </a:xfrm>
          <a:prstGeom prst="rect">
            <a:avLst/>
          </a:prstGeom>
        </p:spPr>
        <p:txBody>
          <a:bodyPr lIns="0" tIns="0" rIns="0" bIns="0" anchor="b"/>
          <a:lstStyle/>
          <a:p>
            <a:pPr/>
            <a:r>
              <a:t>Haga clic para agregar el título de la diapositiva aquí</a:t>
            </a:r>
          </a:p>
        </p:txBody>
      </p:sp>
      <p:sp>
        <p:nvSpPr>
          <p:cNvPr id="515" name="Nivel de texto 1…"/>
          <p:cNvSpPr txBox="1"/>
          <p:nvPr>
            <p:ph type="body" sz="quarter" idx="1" hasCustomPrompt="1"/>
          </p:nvPr>
        </p:nvSpPr>
        <p:spPr>
          <a:xfrm>
            <a:off x="841057" y="3695479"/>
            <a:ext cx="4008439" cy="6028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SzTx/>
              <a:buFontTx/>
              <a:buNone/>
              <a:defRPr spc="300" sz="1400"/>
            </a:lvl1pPr>
            <a:lvl2pPr marL="748145" indent="-290945">
              <a:buFontTx/>
              <a:defRPr spc="300" sz="1400"/>
            </a:lvl2pPr>
            <a:lvl3pPr marL="1234439" indent="-320039">
              <a:buFontTx/>
              <a:defRPr spc="300" sz="1400"/>
            </a:lvl3pPr>
            <a:lvl4pPr marL="1691639" indent="-320039">
              <a:buFontTx/>
              <a:defRPr spc="300" sz="1400"/>
            </a:lvl4pPr>
            <a:lvl5pPr marL="2148839" indent="-320039">
              <a:buFontTx/>
              <a:defRPr spc="300" sz="1400"/>
            </a:lvl5pPr>
          </a:lstStyle>
          <a:p>
            <a:pPr/>
            <a:r>
              <a:t>SUBTÍTULO AQUÍ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16" name="Forma 62"/>
          <p:cNvSpPr/>
          <p:nvPr/>
        </p:nvSpPr>
        <p:spPr>
          <a:xfrm flipH="1" flipV="1">
            <a:off x="635" y="2118401"/>
            <a:ext cx="1930311" cy="1"/>
          </a:xfrm>
          <a:prstGeom prst="line">
            <a:avLst/>
          </a:prstGeom>
          <a:ln w="19050">
            <a:solidFill>
              <a:srgbClr val="000000"/>
            </a:solidFill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17" name="Marcador de posición de imagen 5"/>
          <p:cNvSpPr/>
          <p:nvPr>
            <p:ph type="pic" sz="quarter" idx="21"/>
          </p:nvPr>
        </p:nvSpPr>
        <p:spPr>
          <a:xfrm>
            <a:off x="6687422" y="1038724"/>
            <a:ext cx="804761" cy="804761"/>
          </a:xfrm>
          <a:prstGeom prst="rect">
            <a:avLst/>
          </a:prstGeom>
          <a:ln w="38100">
            <a:solidFill>
              <a:srgbClr val="FFFFFF"/>
            </a:solidFill>
            <a:round/>
          </a:ln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518" name="Marcador de posición de imagen 5"/>
          <p:cNvSpPr/>
          <p:nvPr>
            <p:ph type="pic" sz="quarter" idx="22"/>
          </p:nvPr>
        </p:nvSpPr>
        <p:spPr>
          <a:xfrm>
            <a:off x="6687422" y="2330235"/>
            <a:ext cx="804761" cy="804761"/>
          </a:xfrm>
          <a:prstGeom prst="rect">
            <a:avLst/>
          </a:prstGeom>
          <a:ln w="38100">
            <a:solidFill>
              <a:srgbClr val="FFFFFF"/>
            </a:solidFill>
            <a:round/>
          </a:ln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519" name="Marcador de posición de imagen 5"/>
          <p:cNvSpPr/>
          <p:nvPr>
            <p:ph type="pic" sz="quarter" idx="23"/>
          </p:nvPr>
        </p:nvSpPr>
        <p:spPr>
          <a:xfrm>
            <a:off x="6687422" y="3621745"/>
            <a:ext cx="804761" cy="804762"/>
          </a:xfrm>
          <a:prstGeom prst="rect">
            <a:avLst/>
          </a:prstGeom>
          <a:ln w="38100">
            <a:solidFill>
              <a:srgbClr val="FFFFFF"/>
            </a:solidFill>
            <a:round/>
          </a:ln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520" name="Marcador de posición de imagen 5"/>
          <p:cNvSpPr/>
          <p:nvPr>
            <p:ph type="pic" sz="quarter" idx="24"/>
          </p:nvPr>
        </p:nvSpPr>
        <p:spPr>
          <a:xfrm>
            <a:off x="6687422" y="4913257"/>
            <a:ext cx="804761" cy="804761"/>
          </a:xfrm>
          <a:prstGeom prst="rect">
            <a:avLst/>
          </a:prstGeom>
          <a:ln w="38100">
            <a:solidFill>
              <a:srgbClr val="FFFFFF"/>
            </a:solidFill>
            <a:round/>
          </a:ln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521" name="Marcador de texto 8"/>
          <p:cNvSpPr/>
          <p:nvPr>
            <p:ph type="body" sz="quarter" idx="25"/>
          </p:nvPr>
        </p:nvSpPr>
        <p:spPr>
          <a:xfrm>
            <a:off x="7718322" y="1074809"/>
            <a:ext cx="3977649" cy="731695"/>
          </a:xfrm>
          <a:prstGeom prst="rect">
            <a:avLst/>
          </a:prstGeom>
        </p:spPr>
        <p:txBody>
          <a:bodyPr anchor="ctr"/>
          <a:lstStyle/>
          <a:p>
            <a:pPr marL="0" indent="0">
              <a:buSzTx/>
              <a:buFontTx/>
              <a:buNone/>
              <a:defRPr sz="1400"/>
            </a:pPr>
          </a:p>
        </p:txBody>
      </p:sp>
      <p:sp>
        <p:nvSpPr>
          <p:cNvPr id="522" name="Marcador de texto 8"/>
          <p:cNvSpPr/>
          <p:nvPr>
            <p:ph type="body" sz="quarter" idx="26"/>
          </p:nvPr>
        </p:nvSpPr>
        <p:spPr>
          <a:xfrm>
            <a:off x="7718322" y="2365537"/>
            <a:ext cx="3977649" cy="731695"/>
          </a:xfrm>
          <a:prstGeom prst="rect">
            <a:avLst/>
          </a:prstGeom>
        </p:spPr>
        <p:txBody>
          <a:bodyPr anchor="ctr"/>
          <a:lstStyle/>
          <a:p>
            <a:pPr marL="0" indent="0">
              <a:buSzTx/>
              <a:buFontTx/>
              <a:buNone/>
              <a:defRPr sz="1400"/>
            </a:pPr>
          </a:p>
        </p:txBody>
      </p:sp>
      <p:sp>
        <p:nvSpPr>
          <p:cNvPr id="523" name="Marcador de texto 8"/>
          <p:cNvSpPr/>
          <p:nvPr>
            <p:ph type="body" sz="quarter" idx="27"/>
          </p:nvPr>
        </p:nvSpPr>
        <p:spPr>
          <a:xfrm>
            <a:off x="7718322" y="3656264"/>
            <a:ext cx="3977649" cy="731695"/>
          </a:xfrm>
          <a:prstGeom prst="rect">
            <a:avLst/>
          </a:prstGeom>
        </p:spPr>
        <p:txBody>
          <a:bodyPr anchor="ctr"/>
          <a:lstStyle/>
          <a:p>
            <a:pPr marL="0" indent="0">
              <a:buSzTx/>
              <a:buFontTx/>
              <a:buNone/>
              <a:defRPr sz="1400"/>
            </a:pPr>
          </a:p>
        </p:txBody>
      </p:sp>
      <p:sp>
        <p:nvSpPr>
          <p:cNvPr id="524" name="Marcador de texto 8"/>
          <p:cNvSpPr/>
          <p:nvPr>
            <p:ph type="body" sz="quarter" idx="28"/>
          </p:nvPr>
        </p:nvSpPr>
        <p:spPr>
          <a:xfrm>
            <a:off x="7718322" y="4946994"/>
            <a:ext cx="3977649" cy="731695"/>
          </a:xfrm>
          <a:prstGeom prst="rect">
            <a:avLst/>
          </a:prstGeom>
        </p:spPr>
        <p:txBody>
          <a:bodyPr anchor="ctr"/>
          <a:lstStyle/>
          <a:p>
            <a:pPr marL="0" indent="0">
              <a:buSzTx/>
              <a:buFontTx/>
              <a:buNone/>
              <a:defRPr sz="1400"/>
            </a:pPr>
          </a:p>
        </p:txBody>
      </p:sp>
      <p:sp>
        <p:nvSpPr>
          <p:cNvPr id="52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7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Texto del título"/>
          <p:cNvSpPr txBox="1"/>
          <p:nvPr>
            <p:ph type="title"/>
          </p:nvPr>
        </p:nvSpPr>
        <p:spPr>
          <a:xfrm>
            <a:off x="841681" y="971949"/>
            <a:ext cx="3537031" cy="203610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/>
            <a:r>
              <a:t>Texto del título</a:t>
            </a:r>
          </a:p>
        </p:txBody>
      </p:sp>
      <p:sp>
        <p:nvSpPr>
          <p:cNvPr id="533" name="Marcador de posición de imagen 4"/>
          <p:cNvSpPr/>
          <p:nvPr>
            <p:ph type="pic" sz="quarter" idx="21"/>
          </p:nvPr>
        </p:nvSpPr>
        <p:spPr>
          <a:xfrm>
            <a:off x="6076929" y="729827"/>
            <a:ext cx="1643385" cy="164338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534" name="Marcador de posición de imagen 4"/>
          <p:cNvSpPr/>
          <p:nvPr>
            <p:ph type="pic" sz="quarter" idx="22"/>
          </p:nvPr>
        </p:nvSpPr>
        <p:spPr>
          <a:xfrm>
            <a:off x="8970602" y="729827"/>
            <a:ext cx="1643385" cy="164338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535" name="Marcador de posición de imagen 4"/>
          <p:cNvSpPr/>
          <p:nvPr>
            <p:ph type="pic" sz="quarter" idx="23"/>
          </p:nvPr>
        </p:nvSpPr>
        <p:spPr>
          <a:xfrm>
            <a:off x="6076929" y="3646649"/>
            <a:ext cx="1643385" cy="164338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536" name="Marcador de posición de imagen 4"/>
          <p:cNvSpPr/>
          <p:nvPr>
            <p:ph type="pic" sz="quarter" idx="24"/>
          </p:nvPr>
        </p:nvSpPr>
        <p:spPr>
          <a:xfrm>
            <a:off x="8970602" y="3646649"/>
            <a:ext cx="1643385" cy="164338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537" name="Nivel de texto 1…"/>
          <p:cNvSpPr txBox="1"/>
          <p:nvPr>
            <p:ph type="body" sz="quarter" idx="1"/>
          </p:nvPr>
        </p:nvSpPr>
        <p:spPr>
          <a:xfrm>
            <a:off x="5642769" y="2823836"/>
            <a:ext cx="2517606" cy="48414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SzTx/>
              <a:buFontTx/>
              <a:buNone/>
              <a:defRPr sz="1400"/>
            </a:lvl1pPr>
            <a:lvl2pPr marL="635000" indent="-177800" algn="ctr">
              <a:buFontTx/>
              <a:defRPr sz="1400"/>
            </a:lvl2pPr>
            <a:lvl3pPr marL="1114425" indent="-200025" algn="ctr">
              <a:buFontTx/>
              <a:defRPr sz="1400"/>
            </a:lvl3pPr>
            <a:lvl4pPr marL="1600200" indent="-228600" algn="ctr">
              <a:buFontTx/>
              <a:defRPr sz="1400"/>
            </a:lvl4pPr>
            <a:lvl5pPr marL="2057400" indent="-228600" algn="ctr">
              <a:buFontTx/>
              <a:defRPr sz="14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38" name="Marcador de texto 6"/>
          <p:cNvSpPr/>
          <p:nvPr>
            <p:ph type="body" sz="quarter" idx="25" hasCustomPrompt="1"/>
          </p:nvPr>
        </p:nvSpPr>
        <p:spPr>
          <a:xfrm>
            <a:off x="5642769" y="2419511"/>
            <a:ext cx="2517606" cy="38275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 defTabSz="896111">
              <a:spcBef>
                <a:spcPts val="900"/>
              </a:spcBef>
              <a:buSzTx/>
              <a:buFontTx/>
              <a:buNone/>
              <a:defRPr b="1" sz="1568"/>
            </a:lvl1pPr>
          </a:lstStyle>
          <a:p>
            <a:pPr/>
            <a:r>
              <a:t>AGREGAR NOMBRE AQUÍ</a:t>
            </a:r>
          </a:p>
        </p:txBody>
      </p:sp>
      <p:sp>
        <p:nvSpPr>
          <p:cNvPr id="539" name="Marcador de texto 6"/>
          <p:cNvSpPr/>
          <p:nvPr>
            <p:ph type="body" sz="quarter" idx="26"/>
          </p:nvPr>
        </p:nvSpPr>
        <p:spPr>
          <a:xfrm>
            <a:off x="8544955" y="2823836"/>
            <a:ext cx="2517606" cy="48414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>
              <a:buSzTx/>
              <a:buFontTx/>
              <a:buNone/>
              <a:defRPr sz="1400"/>
            </a:pPr>
          </a:p>
        </p:txBody>
      </p:sp>
      <p:sp>
        <p:nvSpPr>
          <p:cNvPr id="540" name="Marcador de texto 6"/>
          <p:cNvSpPr/>
          <p:nvPr>
            <p:ph type="body" sz="quarter" idx="27" hasCustomPrompt="1"/>
          </p:nvPr>
        </p:nvSpPr>
        <p:spPr>
          <a:xfrm>
            <a:off x="8544955" y="2419511"/>
            <a:ext cx="2517606" cy="38275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 defTabSz="896111">
              <a:spcBef>
                <a:spcPts val="900"/>
              </a:spcBef>
              <a:buSzTx/>
              <a:buFontTx/>
              <a:buNone/>
              <a:defRPr b="1" sz="1568"/>
            </a:lvl1pPr>
          </a:lstStyle>
          <a:p>
            <a:pPr/>
            <a:r>
              <a:t>AGREGAR NOMBRE AQUÍ</a:t>
            </a:r>
          </a:p>
        </p:txBody>
      </p:sp>
      <p:sp>
        <p:nvSpPr>
          <p:cNvPr id="541" name="Marcador de texto 6"/>
          <p:cNvSpPr/>
          <p:nvPr>
            <p:ph type="body" sz="quarter" idx="28"/>
          </p:nvPr>
        </p:nvSpPr>
        <p:spPr>
          <a:xfrm>
            <a:off x="5642769" y="5740656"/>
            <a:ext cx="2517606" cy="48414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>
              <a:buSzTx/>
              <a:buFontTx/>
              <a:buNone/>
              <a:defRPr sz="1400"/>
            </a:pPr>
          </a:p>
        </p:txBody>
      </p:sp>
      <p:sp>
        <p:nvSpPr>
          <p:cNvPr id="542" name="Marcador de texto 6"/>
          <p:cNvSpPr/>
          <p:nvPr>
            <p:ph type="body" sz="quarter" idx="29" hasCustomPrompt="1"/>
          </p:nvPr>
        </p:nvSpPr>
        <p:spPr>
          <a:xfrm>
            <a:off x="5642769" y="5336330"/>
            <a:ext cx="2517606" cy="38275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 defTabSz="896111">
              <a:spcBef>
                <a:spcPts val="900"/>
              </a:spcBef>
              <a:buSzTx/>
              <a:buFontTx/>
              <a:buNone/>
              <a:defRPr b="1" sz="1568"/>
            </a:lvl1pPr>
          </a:lstStyle>
          <a:p>
            <a:pPr/>
            <a:r>
              <a:t>AGREGAR NOMBRE AQUÍ</a:t>
            </a:r>
          </a:p>
        </p:txBody>
      </p:sp>
      <p:sp>
        <p:nvSpPr>
          <p:cNvPr id="543" name="Marcador de texto 6"/>
          <p:cNvSpPr/>
          <p:nvPr>
            <p:ph type="body" sz="quarter" idx="30"/>
          </p:nvPr>
        </p:nvSpPr>
        <p:spPr>
          <a:xfrm>
            <a:off x="8544955" y="5740656"/>
            <a:ext cx="2517606" cy="48414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>
              <a:buSzTx/>
              <a:buFontTx/>
              <a:buNone/>
              <a:defRPr sz="1400"/>
            </a:pPr>
          </a:p>
        </p:txBody>
      </p:sp>
      <p:sp>
        <p:nvSpPr>
          <p:cNvPr id="544" name="Marcador de texto 6"/>
          <p:cNvSpPr/>
          <p:nvPr>
            <p:ph type="body" sz="quarter" idx="31" hasCustomPrompt="1"/>
          </p:nvPr>
        </p:nvSpPr>
        <p:spPr>
          <a:xfrm>
            <a:off x="8544955" y="5336330"/>
            <a:ext cx="2517606" cy="38275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 defTabSz="896111">
              <a:spcBef>
                <a:spcPts val="900"/>
              </a:spcBef>
              <a:buSzTx/>
              <a:buFontTx/>
              <a:buNone/>
              <a:defRPr b="1" sz="1568"/>
            </a:lvl1pPr>
          </a:lstStyle>
          <a:p>
            <a:pPr/>
            <a:r>
              <a:t>AGREGAR NOMBRE AQUÍ</a:t>
            </a:r>
          </a:p>
        </p:txBody>
      </p:sp>
      <p:sp>
        <p:nvSpPr>
          <p:cNvPr id="545" name="Forma 62"/>
          <p:cNvSpPr/>
          <p:nvPr/>
        </p:nvSpPr>
        <p:spPr>
          <a:xfrm flipH="1" flipV="1">
            <a:off x="635" y="780881"/>
            <a:ext cx="1930311" cy="1"/>
          </a:xfrm>
          <a:prstGeom prst="line">
            <a:avLst/>
          </a:prstGeom>
          <a:ln w="19050">
            <a:solidFill>
              <a:srgbClr val="000000"/>
            </a:solidFill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46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8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Elipse 2"/>
          <p:cNvSpPr/>
          <p:nvPr/>
        </p:nvSpPr>
        <p:spPr>
          <a:xfrm>
            <a:off x="4190263" y="2280735"/>
            <a:ext cx="1874872" cy="1874871"/>
          </a:xfrm>
          <a:prstGeom prst="ellipse">
            <a:avLst/>
          </a:prstGeom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54" name="Texto del título"/>
          <p:cNvSpPr txBox="1"/>
          <p:nvPr>
            <p:ph type="title"/>
          </p:nvPr>
        </p:nvSpPr>
        <p:spPr>
          <a:xfrm>
            <a:off x="2106887" y="616350"/>
            <a:ext cx="7978228" cy="1062603"/>
          </a:xfrm>
          <a:prstGeom prst="rect">
            <a:avLst/>
          </a:prstGeom>
        </p:spPr>
        <p:txBody>
          <a:bodyPr lIns="0" tIns="0" rIns="0" bIns="0"/>
          <a:lstStyle>
            <a:lvl1pPr algn="ctr"/>
          </a:lstStyle>
          <a:p>
            <a:pPr/>
            <a:r>
              <a:t>Texto del título</a:t>
            </a:r>
          </a:p>
        </p:txBody>
      </p:sp>
      <p:sp>
        <p:nvSpPr>
          <p:cNvPr id="555" name="Marcador de posición de imagen 4"/>
          <p:cNvSpPr/>
          <p:nvPr>
            <p:ph type="pic" sz="quarter" idx="21"/>
          </p:nvPr>
        </p:nvSpPr>
        <p:spPr>
          <a:xfrm>
            <a:off x="4306006" y="2385011"/>
            <a:ext cx="1643385" cy="164338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556" name="Marcador de posición de imagen 4"/>
          <p:cNvSpPr/>
          <p:nvPr>
            <p:ph type="pic" sz="quarter" idx="22"/>
          </p:nvPr>
        </p:nvSpPr>
        <p:spPr>
          <a:xfrm>
            <a:off x="6273705" y="2385011"/>
            <a:ext cx="1643385" cy="164338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557" name="Marcador de posición de imagen 4"/>
          <p:cNvSpPr/>
          <p:nvPr>
            <p:ph type="pic" sz="quarter" idx="23"/>
          </p:nvPr>
        </p:nvSpPr>
        <p:spPr>
          <a:xfrm>
            <a:off x="4306006" y="4352707"/>
            <a:ext cx="1643385" cy="164338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558" name="Marcador de posición de imagen 4"/>
          <p:cNvSpPr/>
          <p:nvPr>
            <p:ph type="pic" sz="quarter" idx="24"/>
          </p:nvPr>
        </p:nvSpPr>
        <p:spPr>
          <a:xfrm>
            <a:off x="6273705" y="4352707"/>
            <a:ext cx="1643385" cy="164338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559" name="Nivel de texto 1…"/>
          <p:cNvSpPr txBox="1"/>
          <p:nvPr>
            <p:ph type="body" sz="quarter" idx="1"/>
          </p:nvPr>
        </p:nvSpPr>
        <p:spPr>
          <a:xfrm>
            <a:off x="1504731" y="3168714"/>
            <a:ext cx="2517606" cy="484147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SzTx/>
              <a:buFontTx/>
              <a:buNone/>
              <a:defRPr sz="1400"/>
            </a:lvl1pPr>
            <a:lvl2pPr marL="635000" indent="-177800" algn="r">
              <a:buFontTx/>
              <a:defRPr sz="1400"/>
            </a:lvl2pPr>
            <a:lvl3pPr marL="1114425" indent="-200025" algn="r">
              <a:buFontTx/>
              <a:defRPr sz="1400"/>
            </a:lvl3pPr>
            <a:lvl4pPr marL="1600200" indent="-228600" algn="r">
              <a:buFontTx/>
              <a:defRPr sz="1400"/>
            </a:lvl4pPr>
            <a:lvl5pPr marL="2057400" indent="-228600" algn="r">
              <a:buFontTx/>
              <a:defRPr sz="14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60" name="Marcador de texto 6"/>
          <p:cNvSpPr/>
          <p:nvPr>
            <p:ph type="body" sz="quarter" idx="25" hasCustomPrompt="1"/>
          </p:nvPr>
        </p:nvSpPr>
        <p:spPr>
          <a:xfrm>
            <a:off x="1504731" y="2764389"/>
            <a:ext cx="2517606" cy="38275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 defTabSz="896111">
              <a:spcBef>
                <a:spcPts val="900"/>
              </a:spcBef>
              <a:buSzTx/>
              <a:buFontTx/>
              <a:buNone/>
              <a:defRPr b="1" sz="1568"/>
            </a:lvl1pPr>
          </a:lstStyle>
          <a:p>
            <a:pPr/>
            <a:r>
              <a:t>AGREGAR NOMBRE AQUÍ</a:t>
            </a:r>
          </a:p>
        </p:txBody>
      </p:sp>
      <p:sp>
        <p:nvSpPr>
          <p:cNvPr id="561" name="Marcador de texto 6"/>
          <p:cNvSpPr/>
          <p:nvPr>
            <p:ph type="body" sz="quarter" idx="26"/>
          </p:nvPr>
        </p:nvSpPr>
        <p:spPr>
          <a:xfrm>
            <a:off x="8241403" y="3168714"/>
            <a:ext cx="2517606" cy="48414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>
              <a:buSzTx/>
              <a:buFontTx/>
              <a:buNone/>
              <a:defRPr sz="1400"/>
            </a:pPr>
          </a:p>
        </p:txBody>
      </p:sp>
      <p:sp>
        <p:nvSpPr>
          <p:cNvPr id="562" name="Marcador de texto 6"/>
          <p:cNvSpPr/>
          <p:nvPr>
            <p:ph type="body" sz="quarter" idx="27" hasCustomPrompt="1"/>
          </p:nvPr>
        </p:nvSpPr>
        <p:spPr>
          <a:xfrm>
            <a:off x="8241403" y="2764389"/>
            <a:ext cx="2517606" cy="382750"/>
          </a:xfrm>
          <a:prstGeom prst="rect">
            <a:avLst/>
          </a:prstGeom>
        </p:spPr>
        <p:txBody>
          <a:bodyPr lIns="0" tIns="0" rIns="0" bIns="0" anchor="b"/>
          <a:lstStyle>
            <a:lvl1pPr marL="0" indent="0" defTabSz="896111">
              <a:spcBef>
                <a:spcPts val="900"/>
              </a:spcBef>
              <a:buSzTx/>
              <a:buFontTx/>
              <a:buNone/>
              <a:defRPr b="1" sz="1568"/>
            </a:lvl1pPr>
          </a:lstStyle>
          <a:p>
            <a:pPr/>
            <a:r>
              <a:t>AGREGAR NOMBRE AQUÍ</a:t>
            </a:r>
          </a:p>
        </p:txBody>
      </p:sp>
      <p:sp>
        <p:nvSpPr>
          <p:cNvPr id="563" name="Marcador de texto 6"/>
          <p:cNvSpPr/>
          <p:nvPr>
            <p:ph type="body" sz="quarter" idx="28"/>
          </p:nvPr>
        </p:nvSpPr>
        <p:spPr>
          <a:xfrm>
            <a:off x="1504731" y="5167572"/>
            <a:ext cx="2517606" cy="48414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r">
              <a:buSzTx/>
              <a:buFontTx/>
              <a:buNone/>
              <a:defRPr sz="1400"/>
            </a:pPr>
          </a:p>
        </p:txBody>
      </p:sp>
      <p:sp>
        <p:nvSpPr>
          <p:cNvPr id="564" name="Marcador de texto 6"/>
          <p:cNvSpPr/>
          <p:nvPr>
            <p:ph type="body" sz="quarter" idx="29" hasCustomPrompt="1"/>
          </p:nvPr>
        </p:nvSpPr>
        <p:spPr>
          <a:xfrm>
            <a:off x="1504731" y="4763246"/>
            <a:ext cx="2517606" cy="38275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 defTabSz="896111">
              <a:spcBef>
                <a:spcPts val="900"/>
              </a:spcBef>
              <a:buSzTx/>
              <a:buFontTx/>
              <a:buNone/>
              <a:defRPr b="1" sz="1568"/>
            </a:lvl1pPr>
          </a:lstStyle>
          <a:p>
            <a:pPr/>
            <a:r>
              <a:t>AGREGAR NOMBRE AQUÍ</a:t>
            </a:r>
          </a:p>
        </p:txBody>
      </p:sp>
      <p:sp>
        <p:nvSpPr>
          <p:cNvPr id="565" name="Marcador de texto 6"/>
          <p:cNvSpPr/>
          <p:nvPr>
            <p:ph type="body" sz="quarter" idx="30"/>
          </p:nvPr>
        </p:nvSpPr>
        <p:spPr>
          <a:xfrm>
            <a:off x="8241403" y="5167572"/>
            <a:ext cx="2517606" cy="48414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>
              <a:buSzTx/>
              <a:buFontTx/>
              <a:buNone/>
              <a:defRPr sz="1400"/>
            </a:pPr>
          </a:p>
        </p:txBody>
      </p:sp>
      <p:sp>
        <p:nvSpPr>
          <p:cNvPr id="566" name="Marcador de texto 6"/>
          <p:cNvSpPr/>
          <p:nvPr>
            <p:ph type="body" sz="quarter" idx="31" hasCustomPrompt="1"/>
          </p:nvPr>
        </p:nvSpPr>
        <p:spPr>
          <a:xfrm>
            <a:off x="8241403" y="4763246"/>
            <a:ext cx="2517606" cy="382750"/>
          </a:xfrm>
          <a:prstGeom prst="rect">
            <a:avLst/>
          </a:prstGeom>
        </p:spPr>
        <p:txBody>
          <a:bodyPr lIns="0" tIns="0" rIns="0" bIns="0" anchor="b"/>
          <a:lstStyle>
            <a:lvl1pPr marL="0" indent="0" defTabSz="896111">
              <a:spcBef>
                <a:spcPts val="900"/>
              </a:spcBef>
              <a:buSzTx/>
              <a:buFontTx/>
              <a:buNone/>
              <a:defRPr b="1" sz="1568"/>
            </a:lvl1pPr>
          </a:lstStyle>
          <a:p>
            <a:pPr/>
            <a:r>
              <a:t>AGREGAR NOMBRE AQUÍ</a:t>
            </a:r>
          </a:p>
        </p:txBody>
      </p:sp>
      <p:sp>
        <p:nvSpPr>
          <p:cNvPr id="567" name="Elipse 16"/>
          <p:cNvSpPr/>
          <p:nvPr/>
        </p:nvSpPr>
        <p:spPr>
          <a:xfrm>
            <a:off x="6157960" y="2280735"/>
            <a:ext cx="1874871" cy="1874871"/>
          </a:xfrm>
          <a:prstGeom prst="ellipse">
            <a:avLst/>
          </a:prstGeom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68" name="Elipse 17"/>
          <p:cNvSpPr/>
          <p:nvPr/>
        </p:nvSpPr>
        <p:spPr>
          <a:xfrm>
            <a:off x="4190263" y="4236856"/>
            <a:ext cx="1874872" cy="1874871"/>
          </a:xfrm>
          <a:prstGeom prst="ellipse">
            <a:avLst/>
          </a:prstGeom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69" name="Elipse 18"/>
          <p:cNvSpPr/>
          <p:nvPr/>
        </p:nvSpPr>
        <p:spPr>
          <a:xfrm>
            <a:off x="6157960" y="4236856"/>
            <a:ext cx="1874871" cy="1874871"/>
          </a:xfrm>
          <a:prstGeom prst="ellipse">
            <a:avLst/>
          </a:prstGeom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70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En blanc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Haga clic para agregar Título de diapositiva aquí"/>
          <p:cNvSpPr txBox="1"/>
          <p:nvPr>
            <p:ph type="title" hasCustomPrompt="1"/>
          </p:nvPr>
        </p:nvSpPr>
        <p:spPr>
          <a:xfrm>
            <a:off x="847179" y="687571"/>
            <a:ext cx="4767264" cy="1342047"/>
          </a:xfrm>
          <a:prstGeom prst="rect">
            <a:avLst/>
          </a:prstGeom>
        </p:spPr>
        <p:txBody>
          <a:bodyPr lIns="0" tIns="0" rIns="0" bIns="0" anchor="b"/>
          <a:lstStyle>
            <a:lvl1pPr algn="r">
              <a:defRPr sz="4000"/>
            </a:lvl1pPr>
          </a:lstStyle>
          <a:p>
            <a:pPr/>
            <a:r>
              <a:t>Haga clic para agregar Título de diapositiva aquí</a:t>
            </a:r>
          </a:p>
        </p:txBody>
      </p:sp>
      <p:sp>
        <p:nvSpPr>
          <p:cNvPr id="578" name="Nivel de texto 1…"/>
          <p:cNvSpPr txBox="1"/>
          <p:nvPr>
            <p:ph type="body" sz="quarter" idx="1"/>
          </p:nvPr>
        </p:nvSpPr>
        <p:spPr>
          <a:xfrm>
            <a:off x="5815419" y="687573"/>
            <a:ext cx="5370741" cy="13420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SzTx/>
              <a:buFontTx/>
              <a:buNone/>
              <a:defRPr sz="1400"/>
            </a:lvl1pPr>
            <a:lvl2pPr marL="0" indent="457200">
              <a:lnSpc>
                <a:spcPct val="100000"/>
              </a:lnSpc>
              <a:buSzTx/>
              <a:buFontTx/>
              <a:buNone/>
              <a:defRPr sz="1400"/>
            </a:lvl2pPr>
            <a:lvl3pPr marL="0" indent="914400">
              <a:lnSpc>
                <a:spcPct val="100000"/>
              </a:lnSpc>
              <a:buSzTx/>
              <a:buFontTx/>
              <a:buNone/>
              <a:defRPr sz="1400"/>
            </a:lvl3pPr>
            <a:lvl4pPr marL="0" indent="1371600">
              <a:lnSpc>
                <a:spcPct val="100000"/>
              </a:lnSpc>
              <a:buSzTx/>
              <a:buFontTx/>
              <a:buNone/>
              <a:defRPr sz="1400"/>
            </a:lvl4pPr>
            <a:lvl5pPr marL="0" indent="1828800">
              <a:lnSpc>
                <a:spcPct val="100000"/>
              </a:lnSpc>
              <a:buSzTx/>
              <a:buFontTx/>
              <a:buNone/>
              <a:defRPr sz="14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79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En blanc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Haga clic para agregar Título de diapositiva aquí"/>
          <p:cNvSpPr txBox="1"/>
          <p:nvPr>
            <p:ph type="title" hasCustomPrompt="1"/>
          </p:nvPr>
        </p:nvSpPr>
        <p:spPr>
          <a:xfrm>
            <a:off x="847179" y="687571"/>
            <a:ext cx="4767264" cy="1342047"/>
          </a:xfrm>
          <a:prstGeom prst="rect">
            <a:avLst/>
          </a:prstGeom>
        </p:spPr>
        <p:txBody>
          <a:bodyPr lIns="0" tIns="0" rIns="0" bIns="0" anchor="b"/>
          <a:lstStyle>
            <a:lvl1pPr algn="r">
              <a:defRPr sz="4000"/>
            </a:lvl1pPr>
          </a:lstStyle>
          <a:p>
            <a:pPr/>
            <a:r>
              <a:t>Haga clic para agregar Título de diapositiva aquí</a:t>
            </a:r>
          </a:p>
        </p:txBody>
      </p:sp>
      <p:sp>
        <p:nvSpPr>
          <p:cNvPr id="587" name="Nivel de texto 1…"/>
          <p:cNvSpPr txBox="1"/>
          <p:nvPr>
            <p:ph type="body" sz="quarter" idx="1"/>
          </p:nvPr>
        </p:nvSpPr>
        <p:spPr>
          <a:xfrm>
            <a:off x="5815419" y="687573"/>
            <a:ext cx="5370741" cy="13420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SzTx/>
              <a:buFontTx/>
              <a:buNone/>
              <a:defRPr sz="1400"/>
            </a:lvl1pPr>
            <a:lvl2pPr marL="0" indent="457200">
              <a:lnSpc>
                <a:spcPct val="100000"/>
              </a:lnSpc>
              <a:buSzTx/>
              <a:buFontTx/>
              <a:buNone/>
              <a:defRPr sz="1400"/>
            </a:lvl2pPr>
            <a:lvl3pPr marL="0" indent="914400">
              <a:lnSpc>
                <a:spcPct val="100000"/>
              </a:lnSpc>
              <a:buSzTx/>
              <a:buFontTx/>
              <a:buNone/>
              <a:defRPr sz="1400"/>
            </a:lvl3pPr>
            <a:lvl4pPr marL="0" indent="1371600">
              <a:lnSpc>
                <a:spcPct val="100000"/>
              </a:lnSpc>
              <a:buSzTx/>
              <a:buFontTx/>
              <a:buNone/>
              <a:defRPr sz="1400"/>
            </a:lvl4pPr>
            <a:lvl5pPr marL="0" indent="1828800">
              <a:lnSpc>
                <a:spcPct val="100000"/>
              </a:lnSpc>
              <a:buSzTx/>
              <a:buFontTx/>
              <a:buNone/>
              <a:defRPr sz="14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88" name="Marcador de posición de imagen 3"/>
          <p:cNvSpPr/>
          <p:nvPr>
            <p:ph type="pic" sz="half" idx="21"/>
          </p:nvPr>
        </p:nvSpPr>
        <p:spPr>
          <a:xfrm>
            <a:off x="838200" y="2392045"/>
            <a:ext cx="4776788" cy="402399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589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HAGA CLIC PARA MODIFICAR EL ESTILO DEL TÍTULO DEL PATRÓN"/>
          <p:cNvSpPr txBox="1"/>
          <p:nvPr>
            <p:ph type="title" hasCustomPrompt="1"/>
          </p:nvPr>
        </p:nvSpPr>
        <p:spPr>
          <a:xfrm>
            <a:off x="647700" y="289559"/>
            <a:ext cx="10896600" cy="893219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pPr/>
            <a:r>
              <a:t>HAGA CLIC PARA MODIFICAR EL ESTILO DEL TÍTULO DEL PATRÓN</a:t>
            </a:r>
          </a:p>
        </p:txBody>
      </p:sp>
      <p:sp>
        <p:nvSpPr>
          <p:cNvPr id="597" name="Nivel de texto 1…"/>
          <p:cNvSpPr txBox="1"/>
          <p:nvPr>
            <p:ph type="body" sz="quarter" idx="1" hasCustomPrompt="1"/>
          </p:nvPr>
        </p:nvSpPr>
        <p:spPr>
          <a:xfrm>
            <a:off x="647700" y="1097362"/>
            <a:ext cx="10896600" cy="602888"/>
          </a:xfrm>
          <a:prstGeom prst="rect">
            <a:avLst/>
          </a:prstGeom>
        </p:spPr>
        <p:txBody>
          <a:bodyPr anchor="ctr"/>
          <a:lstStyle>
            <a:lvl1pPr marL="0" indent="0" algn="ctr">
              <a:buSzTx/>
              <a:buFontTx/>
              <a:buNone/>
              <a:defRPr spc="300" sz="1400"/>
            </a:lvl1pPr>
            <a:lvl2pPr marL="748145" indent="-290945" algn="ctr">
              <a:buFontTx/>
              <a:defRPr spc="300" sz="1400"/>
            </a:lvl2pPr>
            <a:lvl3pPr marL="1234439" indent="-320039" algn="ctr">
              <a:buFontTx/>
              <a:defRPr spc="300" sz="1400"/>
            </a:lvl3pPr>
            <a:lvl4pPr marL="1691639" indent="-320039" algn="ctr">
              <a:buFontTx/>
              <a:defRPr spc="300" sz="1400"/>
            </a:lvl4pPr>
            <a:lvl5pPr marL="2148839" indent="-320039" algn="ctr">
              <a:buFontTx/>
              <a:defRPr spc="300" sz="1400"/>
            </a:lvl5pPr>
          </a:lstStyle>
          <a:p>
            <a:pPr/>
            <a:r>
              <a:t>SUBTÍTULO AQUÍ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9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ivisor de diapositivas con imagen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HAGA CLIC PARA AGREGAR UN TÍTULO"/>
          <p:cNvSpPr txBox="1"/>
          <p:nvPr>
            <p:ph type="title" hasCustomPrompt="1"/>
          </p:nvPr>
        </p:nvSpPr>
        <p:spPr>
          <a:xfrm>
            <a:off x="838199" y="2708474"/>
            <a:ext cx="7252506" cy="891251"/>
          </a:xfrm>
          <a:prstGeom prst="rect">
            <a:avLst/>
          </a:prstGeom>
        </p:spPr>
        <p:txBody>
          <a:bodyPr anchor="t"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/>
            <a:r>
              <a:t>HAGA CLIC PARA AGREGAR UN TÍTULO</a:t>
            </a:r>
          </a:p>
        </p:txBody>
      </p:sp>
      <p:sp>
        <p:nvSpPr>
          <p:cNvPr id="58" name="Nivel de texto 1…"/>
          <p:cNvSpPr txBox="1"/>
          <p:nvPr>
            <p:ph type="body" sz="quarter" idx="1" hasCustomPrompt="1"/>
          </p:nvPr>
        </p:nvSpPr>
        <p:spPr>
          <a:xfrm>
            <a:off x="838200" y="3796498"/>
            <a:ext cx="7252504" cy="33855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pc="300" sz="1600">
                <a:solidFill>
                  <a:srgbClr val="FFFFFF"/>
                </a:solidFill>
              </a:defRPr>
            </a:lvl1pPr>
            <a:lvl2pPr marL="660400" indent="-203200">
              <a:buFontTx/>
              <a:defRPr spc="300" sz="1600">
                <a:solidFill>
                  <a:srgbClr val="FFFFFF"/>
                </a:solidFill>
              </a:defRPr>
            </a:lvl2pPr>
            <a:lvl3pPr marL="1143000" indent="-228600">
              <a:buFontTx/>
              <a:defRPr spc="300" sz="1600">
                <a:solidFill>
                  <a:srgbClr val="FFFFFF"/>
                </a:solidFill>
              </a:defRPr>
            </a:lvl3pPr>
            <a:lvl4pPr marL="1632857" indent="-261257">
              <a:buFontTx/>
              <a:defRPr spc="300" sz="1600">
                <a:solidFill>
                  <a:srgbClr val="FFFFFF"/>
                </a:solidFill>
              </a:defRPr>
            </a:lvl4pPr>
            <a:lvl5pPr marL="2090057" indent="-261257">
              <a:buFontTx/>
              <a:defRPr spc="300" sz="1600">
                <a:solidFill>
                  <a:srgbClr val="FFFFFF"/>
                </a:solidFill>
              </a:defRPr>
            </a:lvl5pPr>
          </a:lstStyle>
          <a:p>
            <a:pPr/>
            <a:r>
              <a:t>EL SUBTÍTULO SE ESCRIBE AQUÍ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9" name="Forma 62"/>
          <p:cNvSpPr/>
          <p:nvPr/>
        </p:nvSpPr>
        <p:spPr>
          <a:xfrm flipH="1" flipV="1">
            <a:off x="-1" y="3620300"/>
            <a:ext cx="2188806" cy="3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0" name="Marcador de posición de imagen 6"/>
          <p:cNvSpPr/>
          <p:nvPr>
            <p:ph type="pic" idx="21"/>
          </p:nvPr>
        </p:nvSpPr>
        <p:spPr>
          <a:xfrm>
            <a:off x="-1" y="0"/>
            <a:ext cx="12192001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6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Rectángulo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13" name="Marcador de posición de imagen 6"/>
          <p:cNvSpPr/>
          <p:nvPr>
            <p:ph type="pic" sz="half" idx="21"/>
          </p:nvPr>
        </p:nvSpPr>
        <p:spPr>
          <a:xfrm>
            <a:off x="3236595" y="260350"/>
            <a:ext cx="4492626" cy="630078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614" name="Marcador de posición de imagen 6"/>
          <p:cNvSpPr/>
          <p:nvPr>
            <p:ph type="pic" sz="quarter" idx="22"/>
          </p:nvPr>
        </p:nvSpPr>
        <p:spPr>
          <a:xfrm>
            <a:off x="7839075" y="260350"/>
            <a:ext cx="4052889" cy="380365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615" name="Marcador de posición de imagen 6"/>
          <p:cNvSpPr/>
          <p:nvPr>
            <p:ph type="pic" sz="quarter" idx="23"/>
          </p:nvPr>
        </p:nvSpPr>
        <p:spPr>
          <a:xfrm>
            <a:off x="7839075" y="4165600"/>
            <a:ext cx="4052889" cy="239553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616" name="Haga clic para agregar Título de diapositiva aquí"/>
          <p:cNvSpPr txBox="1"/>
          <p:nvPr>
            <p:ph type="title" hasCustomPrompt="1"/>
          </p:nvPr>
        </p:nvSpPr>
        <p:spPr>
          <a:xfrm>
            <a:off x="518159" y="524171"/>
            <a:ext cx="2578101" cy="2508589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sz="4000"/>
            </a:lvl1pPr>
          </a:lstStyle>
          <a:p>
            <a:pPr/>
            <a:r>
              <a:t>Haga clic para agregar Título de diapositiva aquí</a:t>
            </a:r>
          </a:p>
        </p:txBody>
      </p:sp>
      <p:sp>
        <p:nvSpPr>
          <p:cNvPr id="617" name="Forma 62"/>
          <p:cNvSpPr/>
          <p:nvPr/>
        </p:nvSpPr>
        <p:spPr>
          <a:xfrm flipH="1" flipV="1">
            <a:off x="635" y="262721"/>
            <a:ext cx="1930311" cy="1"/>
          </a:xfrm>
          <a:prstGeom prst="line">
            <a:avLst/>
          </a:prstGeom>
          <a:ln w="19050">
            <a:solidFill>
              <a:srgbClr val="000000"/>
            </a:solidFill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1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Marcador de posición de imagen 4"/>
          <p:cNvSpPr/>
          <p:nvPr>
            <p:ph type="pic" sz="quarter" idx="21"/>
          </p:nvPr>
        </p:nvSpPr>
        <p:spPr>
          <a:xfrm>
            <a:off x="212725" y="198754"/>
            <a:ext cx="3856038" cy="42354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626" name="Marcador de posición de imagen 4"/>
          <p:cNvSpPr/>
          <p:nvPr>
            <p:ph type="pic" sz="half" idx="22"/>
          </p:nvPr>
        </p:nvSpPr>
        <p:spPr>
          <a:xfrm>
            <a:off x="4312284" y="198754"/>
            <a:ext cx="7651116" cy="42354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627" name="Marcador de posición de imagen 4"/>
          <p:cNvSpPr/>
          <p:nvPr>
            <p:ph type="pic" sz="quarter" idx="23"/>
          </p:nvPr>
        </p:nvSpPr>
        <p:spPr>
          <a:xfrm>
            <a:off x="213361" y="4648200"/>
            <a:ext cx="7651116" cy="201167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628" name="Marcador de posición de imagen 4"/>
          <p:cNvSpPr/>
          <p:nvPr>
            <p:ph type="pic" sz="quarter" idx="24"/>
          </p:nvPr>
        </p:nvSpPr>
        <p:spPr>
          <a:xfrm>
            <a:off x="8122918" y="4648200"/>
            <a:ext cx="3855722" cy="201167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629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Divisor de diapositivas con imagen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Marcador de posición de imagen 10"/>
          <p:cNvSpPr/>
          <p:nvPr>
            <p:ph type="pic" idx="21"/>
          </p:nvPr>
        </p:nvSpPr>
        <p:spPr>
          <a:xfrm>
            <a:off x="-1" y="0"/>
            <a:ext cx="12192001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69" name="HAGA CLIC PARA AGREGAR UN TÍTULO"/>
          <p:cNvSpPr txBox="1"/>
          <p:nvPr>
            <p:ph type="title" hasCustomPrompt="1"/>
          </p:nvPr>
        </p:nvSpPr>
        <p:spPr>
          <a:xfrm>
            <a:off x="4403207" y="2870518"/>
            <a:ext cx="7252507" cy="891251"/>
          </a:xfrm>
          <a:prstGeom prst="rect">
            <a:avLst/>
          </a:prstGeom>
        </p:spPr>
        <p:txBody>
          <a:bodyPr anchor="t"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/>
            <a:r>
              <a:t>HAGA CLIC PARA AGREGAR UN TÍTULO</a:t>
            </a:r>
          </a:p>
        </p:txBody>
      </p:sp>
      <p:sp>
        <p:nvSpPr>
          <p:cNvPr id="70" name="Nivel de texto 1…"/>
          <p:cNvSpPr txBox="1"/>
          <p:nvPr>
            <p:ph type="body" sz="quarter" idx="1" hasCustomPrompt="1"/>
          </p:nvPr>
        </p:nvSpPr>
        <p:spPr>
          <a:xfrm>
            <a:off x="4403209" y="3958542"/>
            <a:ext cx="7252504" cy="33855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pc="300" sz="1600">
                <a:solidFill>
                  <a:srgbClr val="FFFFFF"/>
                </a:solidFill>
              </a:defRPr>
            </a:lvl1pPr>
            <a:lvl2pPr marL="660400" indent="-203200">
              <a:buFontTx/>
              <a:defRPr spc="300" sz="1600">
                <a:solidFill>
                  <a:srgbClr val="FFFFFF"/>
                </a:solidFill>
              </a:defRPr>
            </a:lvl2pPr>
            <a:lvl3pPr marL="1143000" indent="-228600">
              <a:buFontTx/>
              <a:defRPr spc="300" sz="1600">
                <a:solidFill>
                  <a:srgbClr val="FFFFFF"/>
                </a:solidFill>
              </a:defRPr>
            </a:lvl3pPr>
            <a:lvl4pPr marL="1632857" indent="-261257">
              <a:buFontTx/>
              <a:defRPr spc="300" sz="1600">
                <a:solidFill>
                  <a:srgbClr val="FFFFFF"/>
                </a:solidFill>
              </a:defRPr>
            </a:lvl4pPr>
            <a:lvl5pPr marL="2090057" indent="-261257">
              <a:buFontTx/>
              <a:defRPr spc="300" sz="1600">
                <a:solidFill>
                  <a:srgbClr val="FFFFFF"/>
                </a:solidFill>
              </a:defRPr>
            </a:lvl5pPr>
          </a:lstStyle>
          <a:p>
            <a:pPr/>
            <a:r>
              <a:t>EL SUBTÍTULO SE ESCRIBE AQUÍ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1" name="Forma 62"/>
          <p:cNvSpPr/>
          <p:nvPr/>
        </p:nvSpPr>
        <p:spPr>
          <a:xfrm flipH="1">
            <a:off x="3824138" y="3782979"/>
            <a:ext cx="1930311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ivisor de diapositiva 2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Marcador de posición de imagen 9"/>
          <p:cNvSpPr/>
          <p:nvPr>
            <p:ph type="pic" idx="21"/>
          </p:nvPr>
        </p:nvSpPr>
        <p:spPr>
          <a:xfrm>
            <a:off x="-1" y="-1"/>
            <a:ext cx="12192001" cy="68580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0" name="HAGA CLIC PARA AGREGAR UN TÍTULO"/>
          <p:cNvSpPr txBox="1"/>
          <p:nvPr>
            <p:ph type="title" hasCustomPrompt="1"/>
          </p:nvPr>
        </p:nvSpPr>
        <p:spPr>
          <a:xfrm>
            <a:off x="1220163" y="3379809"/>
            <a:ext cx="7252507" cy="891251"/>
          </a:xfrm>
          <a:prstGeom prst="rect">
            <a:avLst/>
          </a:prstGeom>
        </p:spPr>
        <p:txBody>
          <a:bodyPr anchor="t"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/>
            <a:r>
              <a:t>HAGA CLIC PARA AGREGAR UN TÍTULO</a:t>
            </a:r>
          </a:p>
        </p:txBody>
      </p:sp>
      <p:sp>
        <p:nvSpPr>
          <p:cNvPr id="81" name="Nivel de texto 1…"/>
          <p:cNvSpPr txBox="1"/>
          <p:nvPr>
            <p:ph type="body" sz="quarter" idx="1" hasCustomPrompt="1"/>
          </p:nvPr>
        </p:nvSpPr>
        <p:spPr>
          <a:xfrm>
            <a:off x="1220164" y="4467833"/>
            <a:ext cx="7252505" cy="33855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pc="300" sz="1600">
                <a:solidFill>
                  <a:srgbClr val="FFFFFF"/>
                </a:solidFill>
              </a:defRPr>
            </a:lvl1pPr>
            <a:lvl2pPr marL="660400" indent="-203200">
              <a:buFontTx/>
              <a:defRPr spc="300" sz="1600">
                <a:solidFill>
                  <a:srgbClr val="FFFFFF"/>
                </a:solidFill>
              </a:defRPr>
            </a:lvl2pPr>
            <a:lvl3pPr marL="1143000" indent="-228600">
              <a:buFontTx/>
              <a:defRPr spc="300" sz="1600">
                <a:solidFill>
                  <a:srgbClr val="FFFFFF"/>
                </a:solidFill>
              </a:defRPr>
            </a:lvl3pPr>
            <a:lvl4pPr marL="1632857" indent="-261257">
              <a:buFontTx/>
              <a:defRPr spc="300" sz="1600">
                <a:solidFill>
                  <a:srgbClr val="FFFFFF"/>
                </a:solidFill>
              </a:defRPr>
            </a:lvl4pPr>
            <a:lvl5pPr marL="2090057" indent="-261257">
              <a:buFontTx/>
              <a:defRPr spc="300" sz="1600">
                <a:solidFill>
                  <a:srgbClr val="FFFFFF"/>
                </a:solidFill>
              </a:defRPr>
            </a:lvl5pPr>
          </a:lstStyle>
          <a:p>
            <a:pPr/>
            <a:r>
              <a:t>EL SUBTÍTULO SE ESCRIBE AQUÍ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2" name="Forma 62"/>
          <p:cNvSpPr/>
          <p:nvPr/>
        </p:nvSpPr>
        <p:spPr>
          <a:xfrm flipH="1">
            <a:off x="634" y="4292270"/>
            <a:ext cx="2570772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Agenda"/>
          <p:cNvSpPr txBox="1"/>
          <p:nvPr>
            <p:ph type="title" hasCustomPrompt="1"/>
          </p:nvPr>
        </p:nvSpPr>
        <p:spPr>
          <a:xfrm>
            <a:off x="826625" y="4867538"/>
            <a:ext cx="2275391" cy="1025526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5000"/>
            </a:lvl1pPr>
          </a:lstStyle>
          <a:p>
            <a:pPr/>
            <a:r>
              <a:t>Agenda</a:t>
            </a:r>
          </a:p>
        </p:txBody>
      </p:sp>
      <p:sp>
        <p:nvSpPr>
          <p:cNvPr id="91" name="Marcador de posición de imagen 28"/>
          <p:cNvSpPr/>
          <p:nvPr>
            <p:ph type="pic" sz="half" idx="21"/>
          </p:nvPr>
        </p:nvSpPr>
        <p:spPr>
          <a:xfrm>
            <a:off x="8634413" y="812800"/>
            <a:ext cx="3557588" cy="52324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92" name="Nivel de texto 1…"/>
          <p:cNvSpPr txBox="1"/>
          <p:nvPr>
            <p:ph type="body" sz="quarter" idx="1" hasCustomPrompt="1"/>
          </p:nvPr>
        </p:nvSpPr>
        <p:spPr>
          <a:xfrm>
            <a:off x="4155313" y="879709"/>
            <a:ext cx="4294207" cy="755651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1143000" indent="-228600">
              <a:buFontTx/>
              <a:defRPr sz="1600"/>
            </a:lvl3pPr>
            <a:lvl4pPr marL="1632857" indent="-261257">
              <a:buFontTx/>
              <a:defRPr sz="1600"/>
            </a:lvl4pPr>
            <a:lvl5pPr marL="2090057" indent="-261257">
              <a:buFontTx/>
              <a:defRPr sz="1600"/>
            </a:lvl5pPr>
          </a:lstStyle>
          <a:p>
            <a:pPr/>
            <a:r>
              <a:t>Haga clic para editar el patrón estilos de texto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3" name="Marcador de texto 30"/>
          <p:cNvSpPr/>
          <p:nvPr>
            <p:ph type="body" sz="quarter" idx="22" hasCustomPrompt="1"/>
          </p:nvPr>
        </p:nvSpPr>
        <p:spPr>
          <a:xfrm>
            <a:off x="4155313" y="1956155"/>
            <a:ext cx="4294207" cy="755651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SzTx/>
              <a:buFontTx/>
              <a:buNone/>
              <a:defRPr sz="1600"/>
            </a:lvl1pPr>
          </a:lstStyle>
          <a:p>
            <a:pPr/>
            <a:r>
              <a:t>Haga clic para editar el patrón  estilos de texto</a:t>
            </a:r>
          </a:p>
        </p:txBody>
      </p:sp>
      <p:sp>
        <p:nvSpPr>
          <p:cNvPr id="94" name="Marcador de texto 30"/>
          <p:cNvSpPr/>
          <p:nvPr>
            <p:ph type="body" sz="quarter" idx="23" hasCustomPrompt="1"/>
          </p:nvPr>
        </p:nvSpPr>
        <p:spPr>
          <a:xfrm>
            <a:off x="4155313" y="3032599"/>
            <a:ext cx="4294207" cy="755651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SzTx/>
              <a:buFontTx/>
              <a:buNone/>
              <a:defRPr sz="1600"/>
            </a:lvl1pPr>
          </a:lstStyle>
          <a:p>
            <a:pPr/>
            <a:r>
              <a:t>Haga clic para editar el patrón  estilos de texto</a:t>
            </a:r>
          </a:p>
        </p:txBody>
      </p:sp>
      <p:sp>
        <p:nvSpPr>
          <p:cNvPr id="95" name="Marcador de texto 30"/>
          <p:cNvSpPr/>
          <p:nvPr>
            <p:ph type="body" sz="quarter" idx="24" hasCustomPrompt="1"/>
          </p:nvPr>
        </p:nvSpPr>
        <p:spPr>
          <a:xfrm>
            <a:off x="4155313" y="4109044"/>
            <a:ext cx="4294207" cy="755651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SzTx/>
              <a:buFontTx/>
              <a:buNone/>
              <a:defRPr sz="1600"/>
            </a:lvl1pPr>
          </a:lstStyle>
          <a:p>
            <a:pPr/>
            <a:r>
              <a:t>Haga clic para editar el patrón  estilos de texto</a:t>
            </a:r>
          </a:p>
        </p:txBody>
      </p:sp>
      <p:sp>
        <p:nvSpPr>
          <p:cNvPr id="96" name="Marcador de texto 30"/>
          <p:cNvSpPr/>
          <p:nvPr>
            <p:ph type="body" sz="quarter" idx="25" hasCustomPrompt="1"/>
          </p:nvPr>
        </p:nvSpPr>
        <p:spPr>
          <a:xfrm>
            <a:off x="4155313" y="5185490"/>
            <a:ext cx="4294207" cy="755651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SzTx/>
              <a:buFontTx/>
              <a:buNone/>
              <a:defRPr sz="1600"/>
            </a:lvl1pPr>
          </a:lstStyle>
          <a:p>
            <a:pPr/>
            <a:r>
              <a:t>Haga clic para editar el patrón  estilos de texto</a:t>
            </a:r>
          </a:p>
        </p:txBody>
      </p:sp>
      <p:sp>
        <p:nvSpPr>
          <p:cNvPr id="97" name="Forma 62"/>
          <p:cNvSpPr/>
          <p:nvPr/>
        </p:nvSpPr>
        <p:spPr>
          <a:xfrm flipH="1">
            <a:off x="635" y="4865329"/>
            <a:ext cx="1930311" cy="1"/>
          </a:xfrm>
          <a:prstGeom prst="line">
            <a:avLst/>
          </a:prstGeom>
          <a:ln w="19050">
            <a:solidFill>
              <a:srgbClr val="000000"/>
            </a:solidFill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8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Agenda"/>
          <p:cNvSpPr txBox="1"/>
          <p:nvPr>
            <p:ph type="title" hasCustomPrompt="1"/>
          </p:nvPr>
        </p:nvSpPr>
        <p:spPr>
          <a:xfrm>
            <a:off x="826625" y="4867538"/>
            <a:ext cx="2356413" cy="1025526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5000"/>
            </a:lvl1pPr>
          </a:lstStyle>
          <a:p>
            <a:pPr/>
            <a:r>
              <a:t>Agenda</a:t>
            </a:r>
          </a:p>
        </p:txBody>
      </p:sp>
      <p:sp>
        <p:nvSpPr>
          <p:cNvPr id="106" name="Marcador de posición de imagen 28"/>
          <p:cNvSpPr/>
          <p:nvPr>
            <p:ph type="pic" sz="quarter" idx="21"/>
          </p:nvPr>
        </p:nvSpPr>
        <p:spPr>
          <a:xfrm>
            <a:off x="3778136" y="2225039"/>
            <a:ext cx="3557588" cy="366802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07" name="Nivel de texto 1…"/>
          <p:cNvSpPr txBox="1"/>
          <p:nvPr>
            <p:ph type="body" sz="quarter" idx="1" hasCustomPrompt="1"/>
          </p:nvPr>
        </p:nvSpPr>
        <p:spPr>
          <a:xfrm>
            <a:off x="7559432" y="2055335"/>
            <a:ext cx="4294207" cy="755651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1400"/>
            </a:lvl1pPr>
            <a:lvl2pPr marL="0" indent="457200">
              <a:buSzTx/>
              <a:buFontTx/>
              <a:buNone/>
              <a:defRPr sz="1400"/>
            </a:lvl2pPr>
            <a:lvl3pPr marL="1114425" indent="-200025">
              <a:buFontTx/>
              <a:defRPr sz="1400"/>
            </a:lvl3pPr>
            <a:lvl4pPr marL="1600200" indent="-228600">
              <a:buFontTx/>
              <a:defRPr sz="1400"/>
            </a:lvl4pPr>
            <a:lvl5pPr marL="2057400" indent="-228600">
              <a:buFontTx/>
              <a:defRPr sz="1400"/>
            </a:lvl5pPr>
          </a:lstStyle>
          <a:p>
            <a:pPr/>
            <a:r>
              <a:t>Haga clic para editar el patrón estilos de texto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Marcador de texto 30"/>
          <p:cNvSpPr/>
          <p:nvPr>
            <p:ph type="body" sz="quarter" idx="22" hasCustomPrompt="1"/>
          </p:nvPr>
        </p:nvSpPr>
        <p:spPr>
          <a:xfrm>
            <a:off x="7559432" y="2782448"/>
            <a:ext cx="4294207" cy="755651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SzTx/>
              <a:buFontTx/>
              <a:buNone/>
              <a:defRPr sz="1400"/>
            </a:lvl1pPr>
          </a:lstStyle>
          <a:p>
            <a:pPr/>
            <a:r>
              <a:t>Haga clic para editar el patrón  estilos de texto</a:t>
            </a:r>
          </a:p>
        </p:txBody>
      </p:sp>
      <p:sp>
        <p:nvSpPr>
          <p:cNvPr id="109" name="Marcador de texto 30"/>
          <p:cNvSpPr/>
          <p:nvPr>
            <p:ph type="body" sz="quarter" idx="23" hasCustomPrompt="1"/>
          </p:nvPr>
        </p:nvSpPr>
        <p:spPr>
          <a:xfrm>
            <a:off x="7559432" y="4352426"/>
            <a:ext cx="4294207" cy="755651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SzTx/>
              <a:buFontTx/>
              <a:buNone/>
              <a:defRPr sz="1400"/>
            </a:lvl1pPr>
          </a:lstStyle>
          <a:p>
            <a:pPr/>
            <a:r>
              <a:t>Haga clic para editar el patrón  estilos de texto</a:t>
            </a:r>
          </a:p>
        </p:txBody>
      </p:sp>
      <p:sp>
        <p:nvSpPr>
          <p:cNvPr id="110" name="Marcador de texto 30"/>
          <p:cNvSpPr/>
          <p:nvPr>
            <p:ph type="body" sz="quarter" idx="24" hasCustomPrompt="1"/>
          </p:nvPr>
        </p:nvSpPr>
        <p:spPr>
          <a:xfrm>
            <a:off x="7559432" y="3567438"/>
            <a:ext cx="4294207" cy="755651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SzTx/>
              <a:buFontTx/>
              <a:buNone/>
              <a:defRPr sz="1400"/>
            </a:lvl1pPr>
          </a:lstStyle>
          <a:p>
            <a:pPr/>
            <a:r>
              <a:t>Haga clic para editar el patrón  estilos de texto</a:t>
            </a:r>
          </a:p>
        </p:txBody>
      </p:sp>
      <p:sp>
        <p:nvSpPr>
          <p:cNvPr id="111" name="Marcador de texto 30"/>
          <p:cNvSpPr/>
          <p:nvPr>
            <p:ph type="body" sz="quarter" idx="25" hasCustomPrompt="1"/>
          </p:nvPr>
        </p:nvSpPr>
        <p:spPr>
          <a:xfrm>
            <a:off x="7559432" y="5137415"/>
            <a:ext cx="4294207" cy="755651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SzTx/>
              <a:buFontTx/>
              <a:buNone/>
              <a:defRPr sz="1400"/>
            </a:lvl1pPr>
          </a:lstStyle>
          <a:p>
            <a:pPr/>
            <a:r>
              <a:t>Haga clic para editar el patrón  estilos de texto</a:t>
            </a:r>
          </a:p>
        </p:txBody>
      </p:sp>
      <p:sp>
        <p:nvSpPr>
          <p:cNvPr id="112" name="Forma 62"/>
          <p:cNvSpPr/>
          <p:nvPr/>
        </p:nvSpPr>
        <p:spPr>
          <a:xfrm flipH="1">
            <a:off x="635" y="4865329"/>
            <a:ext cx="1930311" cy="1"/>
          </a:xfrm>
          <a:prstGeom prst="line">
            <a:avLst/>
          </a:prstGeom>
          <a:ln w="19050">
            <a:solidFill>
              <a:srgbClr val="000000"/>
            </a:solidFill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3" name="Rectángulo 2"/>
          <p:cNvSpPr/>
          <p:nvPr/>
        </p:nvSpPr>
        <p:spPr>
          <a:xfrm>
            <a:off x="3778136" y="0"/>
            <a:ext cx="3586163" cy="205930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31.xml"/><Relationship Id="rId33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33.xml"/><Relationship Id="rId35" Type="http://schemas.openxmlformats.org/officeDocument/2006/relationships/slideLayout" Target="../slideLayouts/slideLayout34.xml"/><Relationship Id="rId36" Type="http://schemas.openxmlformats.org/officeDocument/2006/relationships/slideLayout" Target="../slideLayouts/slideLayout35.xml"/><Relationship Id="rId37" Type="http://schemas.openxmlformats.org/officeDocument/2006/relationships/slideLayout" Target="../slideLayouts/slideLayout36.xml"/><Relationship Id="rId38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38.xml"/><Relationship Id="rId40" Type="http://schemas.openxmlformats.org/officeDocument/2006/relationships/slideLayout" Target="../slideLayouts/slideLayout39.xml"/><Relationship Id="rId41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1.xml"/><Relationship Id="rId43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43.xml"/><Relationship Id="rId45" Type="http://schemas.openxmlformats.org/officeDocument/2006/relationships/slideLayout" Target="../slideLayouts/slideLayout44.xml"/><Relationship Id="rId46" Type="http://schemas.openxmlformats.org/officeDocument/2006/relationships/slideLayout" Target="../slideLayouts/slideLayout45.xml"/><Relationship Id="rId47" Type="http://schemas.openxmlformats.org/officeDocument/2006/relationships/slideLayout" Target="../slideLayouts/slideLayout46.xml"/><Relationship Id="rId48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8.xml"/><Relationship Id="rId50" Type="http://schemas.openxmlformats.org/officeDocument/2006/relationships/slideLayout" Target="../slideLayouts/slideLayout49.xml"/><Relationship Id="rId51" Type="http://schemas.openxmlformats.org/officeDocument/2006/relationships/slideLayout" Target="../slideLayouts/slideLayout50.xml"/><Relationship Id="rId52" Type="http://schemas.openxmlformats.org/officeDocument/2006/relationships/slideLayout" Target="../slideLayouts/slideLayout5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/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Texto del título</a:t>
            </a:r>
          </a:p>
        </p:txBody>
      </p:sp>
      <p:sp>
        <p:nvSpPr>
          <p:cNvPr id="3" name="Nivel de texto 1…"/>
          <p:cNvSpPr txBox="1"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Número de diapositiva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50" strike="noStrike" sz="4400" u="none">
          <a:solidFill>
            <a:srgbClr val="000000"/>
          </a:solidFill>
          <a:uFillTx/>
          <a:latin typeface="Constantia"/>
          <a:ea typeface="Constantia"/>
          <a:cs typeface="Constantia"/>
          <a:sym typeface="Constantia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50" strike="noStrike" sz="4400" u="none">
          <a:solidFill>
            <a:srgbClr val="000000"/>
          </a:solidFill>
          <a:uFillTx/>
          <a:latin typeface="Constantia"/>
          <a:ea typeface="Constantia"/>
          <a:cs typeface="Constantia"/>
          <a:sym typeface="Constantia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50" strike="noStrike" sz="4400" u="none">
          <a:solidFill>
            <a:srgbClr val="000000"/>
          </a:solidFill>
          <a:uFillTx/>
          <a:latin typeface="Constantia"/>
          <a:ea typeface="Constantia"/>
          <a:cs typeface="Constantia"/>
          <a:sym typeface="Constantia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50" strike="noStrike" sz="4400" u="none">
          <a:solidFill>
            <a:srgbClr val="000000"/>
          </a:solidFill>
          <a:uFillTx/>
          <a:latin typeface="Constantia"/>
          <a:ea typeface="Constantia"/>
          <a:cs typeface="Constantia"/>
          <a:sym typeface="Constantia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50" strike="noStrike" sz="4400" u="none">
          <a:solidFill>
            <a:srgbClr val="000000"/>
          </a:solidFill>
          <a:uFillTx/>
          <a:latin typeface="Constantia"/>
          <a:ea typeface="Constantia"/>
          <a:cs typeface="Constantia"/>
          <a:sym typeface="Constantia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50" strike="noStrike" sz="4400" u="none">
          <a:solidFill>
            <a:srgbClr val="000000"/>
          </a:solidFill>
          <a:uFillTx/>
          <a:latin typeface="Constantia"/>
          <a:ea typeface="Constantia"/>
          <a:cs typeface="Constantia"/>
          <a:sym typeface="Constantia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50" strike="noStrike" sz="4400" u="none">
          <a:solidFill>
            <a:srgbClr val="000000"/>
          </a:solidFill>
          <a:uFillTx/>
          <a:latin typeface="Constantia"/>
          <a:ea typeface="Constantia"/>
          <a:cs typeface="Constantia"/>
          <a:sym typeface="Constantia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50" strike="noStrike" sz="4400" u="none">
          <a:solidFill>
            <a:srgbClr val="000000"/>
          </a:solidFill>
          <a:uFillTx/>
          <a:latin typeface="Constantia"/>
          <a:ea typeface="Constantia"/>
          <a:cs typeface="Constantia"/>
          <a:sym typeface="Constantia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50" strike="noStrike" sz="4400" u="none">
          <a:solidFill>
            <a:srgbClr val="000000"/>
          </a:solidFill>
          <a:uFillTx/>
          <a:latin typeface="Constantia"/>
          <a:ea typeface="Constantia"/>
          <a:cs typeface="Constantia"/>
          <a:sym typeface="Constantia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7112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200150" marR="0" indent="-28575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698171" marR="0" indent="-326571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155371" marR="0" indent="-326571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5400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29972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4544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39116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image" Target="../media/image18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Título 1"/>
          <p:cNvSpPr txBox="1"/>
          <p:nvPr>
            <p:ph type="title"/>
          </p:nvPr>
        </p:nvSpPr>
        <p:spPr>
          <a:xfrm>
            <a:off x="838198" y="2002420"/>
            <a:ext cx="7252507" cy="1426580"/>
          </a:xfrm>
          <a:prstGeom prst="rect">
            <a:avLst/>
          </a:prstGeom>
        </p:spPr>
        <p:txBody>
          <a:bodyPr/>
          <a:lstStyle>
            <a:lvl1pPr algn="ctr">
              <a:defRPr spc="-200"/>
            </a:lvl1pPr>
          </a:lstStyle>
          <a:p>
            <a:pPr/>
            <a:r>
              <a:t>TOQUEN EL DOM</a:t>
            </a:r>
          </a:p>
        </p:txBody>
      </p:sp>
      <p:sp>
        <p:nvSpPr>
          <p:cNvPr id="639" name="Marcador de texto 5"/>
          <p:cNvSpPr txBox="1"/>
          <p:nvPr>
            <p:ph type="body" sz="quarter" idx="1"/>
          </p:nvPr>
        </p:nvSpPr>
        <p:spPr>
          <a:xfrm>
            <a:off x="838200" y="3670737"/>
            <a:ext cx="7252504" cy="230439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  <a:defRPr spc="200"/>
            </a:pPr>
            <a:r>
              <a:t>UNA WEB DE MÚSICA ONLINE </a:t>
            </a:r>
          </a:p>
          <a:p>
            <a:pPr>
              <a:lnSpc>
                <a:spcPct val="81000"/>
              </a:lnSpc>
            </a:pPr>
          </a:p>
          <a:p>
            <a:pPr>
              <a:lnSpc>
                <a:spcPct val="81000"/>
              </a:lnSpc>
              <a:defRPr spc="200"/>
            </a:pPr>
            <a:r>
              <a:t>GRUPO 4</a:t>
            </a:r>
          </a:p>
          <a:p>
            <a:pPr>
              <a:lnSpc>
                <a:spcPct val="81000"/>
              </a:lnSpc>
              <a:defRPr spc="200"/>
            </a:pPr>
            <a:r>
              <a:t>JUAN JOSÉ MARTÍNEZ</a:t>
            </a:r>
          </a:p>
          <a:p>
            <a:pPr>
              <a:lnSpc>
                <a:spcPct val="81000"/>
              </a:lnSpc>
              <a:defRPr spc="200"/>
            </a:pPr>
            <a:r>
              <a:t>XIOMARA ALAYÓN CABRERA</a:t>
            </a:r>
          </a:p>
          <a:p>
            <a:pPr>
              <a:lnSpc>
                <a:spcPct val="81000"/>
              </a:lnSpc>
              <a:defRPr spc="200"/>
            </a:pPr>
            <a:r>
              <a:t>ADAN </a:t>
            </a:r>
          </a:p>
          <a:p>
            <a:pPr>
              <a:lnSpc>
                <a:spcPct val="81000"/>
              </a:lnSpc>
              <a:defRPr spc="200"/>
            </a:pPr>
            <a:r>
              <a:t>YUEMING</a:t>
            </a:r>
          </a:p>
        </p:txBody>
      </p:sp>
      <p:grpSp>
        <p:nvGrpSpPr>
          <p:cNvPr id="642" name="Marcador de posición de imagen 5"/>
          <p:cNvGrpSpPr/>
          <p:nvPr/>
        </p:nvGrpSpPr>
        <p:grpSpPr>
          <a:xfrm>
            <a:off x="0" y="0"/>
            <a:ext cx="12192000" cy="6858001"/>
            <a:chOff x="0" y="0"/>
            <a:chExt cx="12192000" cy="6858000"/>
          </a:xfrm>
        </p:grpSpPr>
        <p:sp>
          <p:nvSpPr>
            <p:cNvPr id="640" name="Rectángulo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pic>
          <p:nvPicPr>
            <p:cNvPr id="641" name="image1.jpeg" descr="image1.jpe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813" r="0" b="7812"/>
            <a:stretch>
              <a:fillRect/>
            </a:stretch>
          </p:blipFill>
          <p:spPr>
            <a:xfrm>
              <a:off x="0" y="0"/>
              <a:ext cx="12192000" cy="6858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Título 11"/>
          <p:cNvSpPr txBox="1"/>
          <p:nvPr>
            <p:ph type="title"/>
          </p:nvPr>
        </p:nvSpPr>
        <p:spPr>
          <a:xfrm>
            <a:off x="841681" y="999408"/>
            <a:ext cx="3875285" cy="3001093"/>
          </a:xfrm>
          <a:prstGeom prst="rect">
            <a:avLst/>
          </a:prstGeom>
        </p:spPr>
        <p:txBody>
          <a:bodyPr/>
          <a:lstStyle>
            <a:lvl1pPr algn="just">
              <a:defRPr spc="-200" sz="3200"/>
            </a:lvl1pPr>
          </a:lstStyle>
          <a:p>
            <a:pPr/>
            <a:r>
              <a:t>Primero trabajamos en el “Header” del móvil y desktop </a:t>
            </a:r>
          </a:p>
        </p:txBody>
      </p:sp>
      <p:sp>
        <p:nvSpPr>
          <p:cNvPr id="693" name="Marcador de texto 17"/>
          <p:cNvSpPr txBox="1"/>
          <p:nvPr>
            <p:ph type="body" sz="quarter" idx="1"/>
          </p:nvPr>
        </p:nvSpPr>
        <p:spPr>
          <a:xfrm>
            <a:off x="5485338" y="1576019"/>
            <a:ext cx="5565758" cy="484146"/>
          </a:xfrm>
          <a:prstGeom prst="rect">
            <a:avLst/>
          </a:prstGeom>
        </p:spPr>
        <p:txBody>
          <a:bodyPr anchor="b"/>
          <a:lstStyle>
            <a:lvl1pPr>
              <a:defRPr b="1" sz="1600"/>
            </a:lvl1pPr>
          </a:lstStyle>
          <a:p>
            <a:pPr/>
            <a:r>
              <a:t>Trabajo en el “Header” de la APP para el móvil y el desktop</a:t>
            </a:r>
          </a:p>
        </p:txBody>
      </p:sp>
      <p:sp>
        <p:nvSpPr>
          <p:cNvPr id="694" name="Marcador de texto 18"/>
          <p:cNvSpPr/>
          <p:nvPr>
            <p:ph type="body" idx="26"/>
          </p:nvPr>
        </p:nvSpPr>
        <p:spPr>
          <a:xfrm>
            <a:off x="8533490" y="2297844"/>
            <a:ext cx="2517606" cy="630331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1400"/>
            </a:pPr>
          </a:p>
        </p:txBody>
      </p:sp>
      <p:sp>
        <p:nvSpPr>
          <p:cNvPr id="695" name="Marcador de texto 20"/>
          <p:cNvSpPr/>
          <p:nvPr>
            <p:ph type="body" idx="28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algn="ctr">
              <a:buSzTx/>
              <a:buFontTx/>
              <a:buNone/>
              <a:defRPr sz="1400"/>
            </a:lvl1pPr>
          </a:lstStyle>
          <a:p>
            <a:pPr/>
            <a:r>
              <a:t> </a:t>
            </a:r>
          </a:p>
        </p:txBody>
      </p:sp>
      <p:sp>
        <p:nvSpPr>
          <p:cNvPr id="696" name="Marcador de texto 22"/>
          <p:cNvSpPr/>
          <p:nvPr>
            <p:ph type="body" idx="30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algn="ctr">
              <a:buSzTx/>
              <a:buFontTx/>
              <a:buNone/>
              <a:defRPr sz="1400"/>
            </a:lvl1pPr>
          </a:lstStyle>
          <a:p>
            <a:pPr/>
            <a:r>
              <a:t> </a:t>
            </a:r>
          </a:p>
        </p:txBody>
      </p:sp>
      <p:sp>
        <p:nvSpPr>
          <p:cNvPr id="697" name="Marcador de texto 18"/>
          <p:cNvSpPr txBox="1"/>
          <p:nvPr/>
        </p:nvSpPr>
        <p:spPr>
          <a:xfrm>
            <a:off x="8685890" y="3412847"/>
            <a:ext cx="2426166" cy="8183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 sz="1400">
                <a:solidFill>
                  <a:srgbClr val="000000"/>
                </a:solidFill>
              </a:defRPr>
            </a:pPr>
            <a:r>
              <a:t>. 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  <a:defRPr sz="1400">
                <a:solidFill>
                  <a:srgbClr val="000000"/>
                </a:solidFill>
              </a:defRPr>
            </a:pPr>
          </a:p>
        </p:txBody>
      </p:sp>
      <p:pic>
        <p:nvPicPr>
          <p:cNvPr id="698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43117" y="2297844"/>
            <a:ext cx="6107200" cy="630331"/>
          </a:xfrm>
          <a:prstGeom prst="rect">
            <a:avLst/>
          </a:prstGeom>
          <a:ln w="12700">
            <a:miter lim="400000"/>
          </a:ln>
        </p:spPr>
      </p:pic>
      <p:pic>
        <p:nvPicPr>
          <p:cNvPr id="699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63904" y="3165853"/>
            <a:ext cx="5339592" cy="34282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Título 11"/>
          <p:cNvSpPr txBox="1"/>
          <p:nvPr>
            <p:ph type="title"/>
          </p:nvPr>
        </p:nvSpPr>
        <p:spPr>
          <a:xfrm>
            <a:off x="841681" y="999408"/>
            <a:ext cx="3537031" cy="3561441"/>
          </a:xfrm>
          <a:prstGeom prst="rect">
            <a:avLst/>
          </a:prstGeom>
        </p:spPr>
        <p:txBody>
          <a:bodyPr/>
          <a:lstStyle>
            <a:lvl1pPr>
              <a:defRPr spc="-200" sz="3200"/>
            </a:lvl1pPr>
          </a:lstStyle>
          <a:p>
            <a:pPr/>
            <a:r>
              <a:t>Segundo trabajamos en  la presentación del teclado del piano que se muestra en la web  del móvil y desktop </a:t>
            </a:r>
          </a:p>
        </p:txBody>
      </p:sp>
      <p:sp>
        <p:nvSpPr>
          <p:cNvPr id="702" name="Marcador de texto 17"/>
          <p:cNvSpPr txBox="1"/>
          <p:nvPr>
            <p:ph type="body" sz="quarter" idx="1"/>
          </p:nvPr>
        </p:nvSpPr>
        <p:spPr>
          <a:xfrm>
            <a:off x="5639818" y="1576019"/>
            <a:ext cx="4886933" cy="484146"/>
          </a:xfrm>
          <a:prstGeom prst="rect">
            <a:avLst/>
          </a:prstGeom>
        </p:spPr>
        <p:txBody>
          <a:bodyPr anchor="b"/>
          <a:lstStyle>
            <a:lvl1pPr>
              <a:defRPr b="1" sz="1600"/>
            </a:lvl1pPr>
          </a:lstStyle>
          <a:p>
            <a:pPr/>
            <a:r>
              <a:t>Presentación de la APP para el móvil y desktop. Diseño sencillo y fácil de usar</a:t>
            </a:r>
          </a:p>
        </p:txBody>
      </p:sp>
      <p:sp>
        <p:nvSpPr>
          <p:cNvPr id="703" name="Marcador de texto 20"/>
          <p:cNvSpPr/>
          <p:nvPr>
            <p:ph type="body" idx="28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algn="ctr">
              <a:buSzTx/>
              <a:buFontTx/>
              <a:buNone/>
              <a:defRPr sz="1400"/>
            </a:lvl1pPr>
          </a:lstStyle>
          <a:p>
            <a:pPr/>
            <a:r>
              <a:t> </a:t>
            </a:r>
          </a:p>
        </p:txBody>
      </p:sp>
      <p:sp>
        <p:nvSpPr>
          <p:cNvPr id="704" name="Marcador de texto 22"/>
          <p:cNvSpPr/>
          <p:nvPr>
            <p:ph type="body" idx="30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algn="ctr">
              <a:buSzTx/>
              <a:buFontTx/>
              <a:buNone/>
              <a:defRPr sz="1400"/>
            </a:lvl1pPr>
          </a:lstStyle>
          <a:p>
            <a:pPr/>
            <a:r>
              <a:t> </a:t>
            </a:r>
          </a:p>
        </p:txBody>
      </p:sp>
      <p:pic>
        <p:nvPicPr>
          <p:cNvPr id="70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43536" y="2264362"/>
            <a:ext cx="6319025" cy="2112967"/>
          </a:xfrm>
          <a:prstGeom prst="rect">
            <a:avLst/>
          </a:prstGeom>
          <a:ln w="12700">
            <a:miter lim="400000"/>
          </a:ln>
        </p:spPr>
      </p:pic>
      <p:pic>
        <p:nvPicPr>
          <p:cNvPr id="706" name="Picture 8" descr="Pictur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44339" y="4668294"/>
            <a:ext cx="6543676" cy="17811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Título 11"/>
          <p:cNvSpPr txBox="1"/>
          <p:nvPr>
            <p:ph type="title"/>
          </p:nvPr>
        </p:nvSpPr>
        <p:spPr>
          <a:xfrm>
            <a:off x="841681" y="1486284"/>
            <a:ext cx="3730319" cy="3001093"/>
          </a:xfrm>
          <a:prstGeom prst="rect">
            <a:avLst/>
          </a:prstGeom>
        </p:spPr>
        <p:txBody>
          <a:bodyPr/>
          <a:lstStyle>
            <a:lvl1pPr defTabSz="905255">
              <a:defRPr spc="-198" sz="3564"/>
            </a:lvl1pPr>
          </a:lstStyle>
          <a:p>
            <a:pPr/>
            <a:r>
              <a:t>Tercero Hicimos una descripción del simulador. Explicamos algunas de sus características </a:t>
            </a:r>
          </a:p>
        </p:txBody>
      </p:sp>
      <p:sp>
        <p:nvSpPr>
          <p:cNvPr id="709" name="Marcador de texto 17"/>
          <p:cNvSpPr txBox="1"/>
          <p:nvPr>
            <p:ph type="body" sz="quarter" idx="1"/>
          </p:nvPr>
        </p:nvSpPr>
        <p:spPr>
          <a:xfrm>
            <a:off x="5620722" y="1333945"/>
            <a:ext cx="3448426" cy="484147"/>
          </a:xfrm>
          <a:prstGeom prst="rect">
            <a:avLst/>
          </a:prstGeom>
        </p:spPr>
        <p:txBody>
          <a:bodyPr anchor="b"/>
          <a:lstStyle>
            <a:lvl1pPr>
              <a:defRPr b="1" sz="1600"/>
            </a:lvl1pPr>
          </a:lstStyle>
          <a:p>
            <a:pPr/>
            <a:r>
              <a:t>Descripción del simulador </a:t>
            </a:r>
          </a:p>
        </p:txBody>
      </p:sp>
      <p:sp>
        <p:nvSpPr>
          <p:cNvPr id="710" name="Marcador de texto 20"/>
          <p:cNvSpPr/>
          <p:nvPr>
            <p:ph type="body" idx="28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algn="ctr">
              <a:buSzTx/>
              <a:buFontTx/>
              <a:buNone/>
              <a:defRPr sz="1400"/>
            </a:lvl1pPr>
          </a:lstStyle>
          <a:p>
            <a:pPr/>
            <a:r>
              <a:t> </a:t>
            </a:r>
          </a:p>
        </p:txBody>
      </p:sp>
      <p:sp>
        <p:nvSpPr>
          <p:cNvPr id="711" name="Marcador de texto 22"/>
          <p:cNvSpPr/>
          <p:nvPr>
            <p:ph type="body" idx="30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algn="ctr">
              <a:buSzTx/>
              <a:buFontTx/>
              <a:buNone/>
              <a:defRPr sz="1400"/>
            </a:lvl1pPr>
          </a:lstStyle>
          <a:p>
            <a:pPr/>
            <a:r>
              <a:t> </a:t>
            </a:r>
          </a:p>
        </p:txBody>
      </p:sp>
      <p:pic>
        <p:nvPicPr>
          <p:cNvPr id="712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14613" y="3223710"/>
            <a:ext cx="6635705" cy="30010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Título 2"/>
          <p:cNvSpPr txBox="1"/>
          <p:nvPr>
            <p:ph type="title"/>
          </p:nvPr>
        </p:nvSpPr>
        <p:spPr>
          <a:xfrm>
            <a:off x="1451810" y="365125"/>
            <a:ext cx="7634290" cy="1325563"/>
          </a:xfrm>
          <a:prstGeom prst="rect">
            <a:avLst/>
          </a:prstGeom>
        </p:spPr>
        <p:txBody>
          <a:bodyPr/>
          <a:lstStyle>
            <a:lvl1pPr>
              <a:defRPr spc="-200" sz="5400"/>
            </a:lvl1pPr>
          </a:lstStyle>
          <a:p>
            <a:pPr/>
            <a:r>
              <a:t>Fase testeo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Título 11"/>
          <p:cNvSpPr txBox="1"/>
          <p:nvPr>
            <p:ph type="title"/>
          </p:nvPr>
        </p:nvSpPr>
        <p:spPr>
          <a:xfrm>
            <a:off x="841681" y="999408"/>
            <a:ext cx="3537031" cy="3561441"/>
          </a:xfrm>
          <a:prstGeom prst="rect">
            <a:avLst/>
          </a:prstGeom>
        </p:spPr>
        <p:txBody>
          <a:bodyPr/>
          <a:lstStyle>
            <a:lvl1pPr>
              <a:defRPr spc="-200" sz="3200"/>
            </a:lvl1pPr>
          </a:lstStyle>
          <a:p>
            <a:pPr/>
            <a:r>
              <a:t>Cada compañero hizo una prueba de teclas y sonido. Se hicieron algunos ajustes añadiendo un control deslizante de volumen</a:t>
            </a:r>
          </a:p>
        </p:txBody>
      </p:sp>
      <p:sp>
        <p:nvSpPr>
          <p:cNvPr id="717" name="Marcador de texto 20"/>
          <p:cNvSpPr/>
          <p:nvPr>
            <p:ph type="body" idx="28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algn="ctr">
              <a:buSzTx/>
              <a:buFontTx/>
              <a:buNone/>
              <a:defRPr sz="1400"/>
            </a:lvl1pPr>
          </a:lstStyle>
          <a:p>
            <a:pPr/>
            <a:r>
              <a:t> </a:t>
            </a:r>
          </a:p>
        </p:txBody>
      </p:sp>
      <p:sp>
        <p:nvSpPr>
          <p:cNvPr id="718" name="Marcador de texto 22"/>
          <p:cNvSpPr/>
          <p:nvPr>
            <p:ph type="body" idx="30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algn="ctr">
              <a:buSzTx/>
              <a:buFontTx/>
              <a:buNone/>
              <a:defRPr sz="1400"/>
            </a:lvl1pPr>
          </a:lstStyle>
          <a:p>
            <a:pPr/>
            <a:r>
              <a:t> </a:t>
            </a:r>
          </a:p>
        </p:txBody>
      </p:sp>
      <p:pic>
        <p:nvPicPr>
          <p:cNvPr id="719" name="Imagen" descr="Imagen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53439" y="3978724"/>
            <a:ext cx="5740401" cy="2197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20" name="Imagen" descr="Imagen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31551" y="1571178"/>
            <a:ext cx="6838819" cy="21562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Título 11"/>
          <p:cNvSpPr txBox="1"/>
          <p:nvPr>
            <p:ph type="title"/>
          </p:nvPr>
        </p:nvSpPr>
        <p:spPr>
          <a:xfrm>
            <a:off x="800227" y="1275347"/>
            <a:ext cx="3759741" cy="3616876"/>
          </a:xfrm>
          <a:prstGeom prst="rect">
            <a:avLst/>
          </a:prstGeom>
        </p:spPr>
        <p:txBody>
          <a:bodyPr/>
          <a:lstStyle/>
          <a:p>
            <a:pPr>
              <a:defRPr spc="-200" sz="4000"/>
            </a:pPr>
            <a:r>
              <a:t>Gracias</a:t>
            </a:r>
            <a:br/>
          </a:p>
        </p:txBody>
      </p:sp>
      <p:sp>
        <p:nvSpPr>
          <p:cNvPr id="723" name="Marcador de texto 20"/>
          <p:cNvSpPr txBox="1"/>
          <p:nvPr>
            <p:ph type="body" sz="quarter" idx="1"/>
          </p:nvPr>
        </p:nvSpPr>
        <p:spPr>
          <a:xfrm>
            <a:off x="5642769" y="5740656"/>
            <a:ext cx="2517606" cy="484146"/>
          </a:xfrm>
          <a:prstGeom prst="rect">
            <a:avLst/>
          </a:prstGeom>
        </p:spPr>
        <p:txBody>
          <a:bodyPr/>
          <a:lstStyle/>
          <a:p>
            <a:pPr/>
            <a:r>
              <a:t> </a:t>
            </a:r>
          </a:p>
        </p:txBody>
      </p:sp>
      <p:sp>
        <p:nvSpPr>
          <p:cNvPr id="724" name="Marcador de texto 22"/>
          <p:cNvSpPr/>
          <p:nvPr>
            <p:ph type="body" idx="30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algn="ctr">
              <a:buSzTx/>
              <a:buFontTx/>
              <a:buNone/>
              <a:defRPr sz="1400"/>
            </a:lvl1pPr>
          </a:lstStyle>
          <a:p>
            <a:pPr/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Título 8"/>
          <p:cNvSpPr txBox="1"/>
          <p:nvPr>
            <p:ph type="title"/>
          </p:nvPr>
        </p:nvSpPr>
        <p:spPr>
          <a:xfrm>
            <a:off x="826625" y="4867538"/>
            <a:ext cx="2727804" cy="1025526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INDICE</a:t>
            </a:r>
          </a:p>
        </p:txBody>
      </p:sp>
      <p:sp>
        <p:nvSpPr>
          <p:cNvPr id="645" name="Marcador de texto 9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Creación del mockup</a:t>
            </a:r>
          </a:p>
        </p:txBody>
      </p:sp>
      <p:sp>
        <p:nvSpPr>
          <p:cNvPr id="646" name="Marcador de texto 11"/>
          <p:cNvSpPr/>
          <p:nvPr>
            <p:ph type="body" idx="2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Búsqueda información de algunos recursos</a:t>
            </a:r>
          </a:p>
        </p:txBody>
      </p:sp>
      <p:sp>
        <p:nvSpPr>
          <p:cNvPr id="647" name="Marcador de texto 13"/>
          <p:cNvSpPr/>
          <p:nvPr>
            <p:ph type="body" idx="2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Elaboración del código</a:t>
            </a:r>
          </a:p>
        </p:txBody>
      </p:sp>
      <p:pic>
        <p:nvPicPr>
          <p:cNvPr id="648" name="Marcador de posición de imagen 4" descr="Marcador de posición de imagen 4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19952" t="0" r="19952" b="0"/>
          <a:stretch>
            <a:fillRect/>
          </a:stretch>
        </p:blipFill>
        <p:spPr>
          <a:xfrm>
            <a:off x="3778136" y="2225039"/>
            <a:ext cx="3557588" cy="3668026"/>
          </a:xfrm>
          <a:prstGeom prst="rect">
            <a:avLst/>
          </a:prstGeom>
        </p:spPr>
      </p:pic>
      <p:sp>
        <p:nvSpPr>
          <p:cNvPr id="649" name="Marcador de texto 13"/>
          <p:cNvSpPr/>
          <p:nvPr/>
        </p:nvSpPr>
        <p:spPr>
          <a:xfrm>
            <a:off x="7559432" y="4487504"/>
            <a:ext cx="4294207" cy="755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>
              <a:lnSpc>
                <a:spcPct val="90000"/>
              </a:lnSpc>
              <a:defRPr sz="1400">
                <a:solidFill>
                  <a:srgbClr val="000000"/>
                </a:solidFill>
              </a:defRPr>
            </a:lvl1pPr>
          </a:lstStyle>
          <a:p>
            <a:pPr/>
            <a:r>
              <a:t>Fase testeo.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Título 2"/>
          <p:cNvSpPr txBox="1"/>
          <p:nvPr>
            <p:ph type="title"/>
          </p:nvPr>
        </p:nvSpPr>
        <p:spPr>
          <a:xfrm>
            <a:off x="838199" y="365125"/>
            <a:ext cx="7634290" cy="1325563"/>
          </a:xfrm>
          <a:prstGeom prst="rect">
            <a:avLst/>
          </a:prstGeom>
        </p:spPr>
        <p:txBody>
          <a:bodyPr/>
          <a:lstStyle>
            <a:lvl1pPr>
              <a:defRPr spc="-200" sz="5400"/>
            </a:lvl1pPr>
          </a:lstStyle>
          <a:p>
            <a:pPr/>
            <a:r>
              <a:t>Elaboración del Mockup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Título 8"/>
          <p:cNvSpPr txBox="1"/>
          <p:nvPr>
            <p:ph type="title"/>
          </p:nvPr>
        </p:nvSpPr>
        <p:spPr>
          <a:xfrm>
            <a:off x="2152891" y="1691471"/>
            <a:ext cx="5045594" cy="1325564"/>
          </a:xfrm>
          <a:prstGeom prst="rect">
            <a:avLst/>
          </a:prstGeom>
        </p:spPr>
        <p:txBody>
          <a:bodyPr/>
          <a:lstStyle>
            <a:lvl1pPr defTabSz="795527">
              <a:defRPr spc="-174" sz="3828"/>
            </a:lvl1pPr>
          </a:lstStyle>
          <a:p>
            <a:pPr/>
            <a:r>
              <a:t>ELABORACIÓN DEL MOCKUP</a:t>
            </a:r>
          </a:p>
        </p:txBody>
      </p:sp>
      <p:sp>
        <p:nvSpPr>
          <p:cNvPr id="654" name="Marcador de texto 10"/>
          <p:cNvSpPr txBox="1"/>
          <p:nvPr>
            <p:ph type="body" sz="quarter" idx="1"/>
          </p:nvPr>
        </p:nvSpPr>
        <p:spPr>
          <a:xfrm>
            <a:off x="7569843" y="1690686"/>
            <a:ext cx="4155433" cy="3082037"/>
          </a:xfrm>
          <a:prstGeom prst="rect">
            <a:avLst/>
          </a:prstGeom>
        </p:spPr>
        <p:txBody>
          <a:bodyPr/>
          <a:lstStyle/>
          <a:p>
            <a:pPr/>
            <a:r>
              <a:t>Escogimos la presentación de la piano por las siguientes razones: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Porque pensamos que podemos crear un contenido de calidad que no es fácil de encontrar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Pensamos que podemos proporcionar una forma flexible para aprender que puede interesar a mucha gente interesar a mucha gente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Creemos que podemos incluir desafíos o características que motiven a los usuarios a seguir practicando</a:t>
            </a:r>
          </a:p>
        </p:txBody>
      </p:sp>
      <p:sp>
        <p:nvSpPr>
          <p:cNvPr id="655" name="Marcador de texto 11"/>
          <p:cNvSpPr/>
          <p:nvPr>
            <p:ph type="body" idx="2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buSzTx/>
              <a:buFontTx/>
              <a:buNone/>
              <a:defRPr b="1" sz="1600"/>
            </a:lvl1pPr>
          </a:lstStyle>
          <a:p>
            <a:pPr/>
            <a:r>
              <a:t>BUSQUEDA DEL TEMA</a:t>
            </a:r>
          </a:p>
        </p:txBody>
      </p:sp>
      <p:pic>
        <p:nvPicPr>
          <p:cNvPr id="656" name="Marcador de posición de imagen 12" descr="Marcador de posición de imagen 12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44976" r="0" b="13760"/>
          <a:stretch>
            <a:fillRect/>
          </a:stretch>
        </p:blipFill>
        <p:spPr>
          <a:xfrm>
            <a:off x="0" y="3500437"/>
            <a:ext cx="7569844" cy="3357564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Título 5"/>
          <p:cNvSpPr txBox="1"/>
          <p:nvPr>
            <p:ph type="title"/>
          </p:nvPr>
        </p:nvSpPr>
        <p:spPr>
          <a:xfrm>
            <a:off x="518159" y="524171"/>
            <a:ext cx="2578101" cy="3423575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Mockup y diseño para APP del móvil y desktop</a:t>
            </a:r>
          </a:p>
        </p:txBody>
      </p:sp>
      <p:sp>
        <p:nvSpPr>
          <p:cNvPr id="659" name="TextBox 13"/>
          <p:cNvSpPr txBox="1"/>
          <p:nvPr/>
        </p:nvSpPr>
        <p:spPr>
          <a:xfrm>
            <a:off x="940066" y="3947745"/>
            <a:ext cx="2635719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DESKTOP MOCKUP</a:t>
            </a:r>
          </a:p>
        </p:txBody>
      </p:sp>
      <p:sp>
        <p:nvSpPr>
          <p:cNvPr id="660" name="TextBox 14"/>
          <p:cNvSpPr txBox="1"/>
          <p:nvPr/>
        </p:nvSpPr>
        <p:spPr>
          <a:xfrm>
            <a:off x="11093917" y="3937103"/>
            <a:ext cx="1159845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MOVIL</a:t>
            </a:r>
          </a:p>
        </p:txBody>
      </p:sp>
      <p:pic>
        <p:nvPicPr>
          <p:cNvPr id="661" name="Graphic 16" descr="Graphic 1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02668" y="3230043"/>
            <a:ext cx="914401" cy="91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62" name="Graphic 18" descr="Graphic 1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83253" y="3218011"/>
            <a:ext cx="914401" cy="91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63" name="Picture 4" descr="Picture 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270280" y="2235959"/>
            <a:ext cx="1009651" cy="2209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64" name="Picture 6" descr="Picture 6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034913" y="1429719"/>
            <a:ext cx="3467101" cy="39985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Título 2"/>
          <p:cNvSpPr txBox="1"/>
          <p:nvPr>
            <p:ph type="title"/>
          </p:nvPr>
        </p:nvSpPr>
        <p:spPr>
          <a:xfrm>
            <a:off x="838200" y="365125"/>
            <a:ext cx="8191500" cy="1325563"/>
          </a:xfrm>
          <a:prstGeom prst="rect">
            <a:avLst/>
          </a:prstGeom>
        </p:spPr>
        <p:txBody>
          <a:bodyPr/>
          <a:lstStyle>
            <a:lvl1pPr>
              <a:defRPr spc="-200" sz="5400"/>
            </a:lvl1pPr>
          </a:lstStyle>
          <a:p>
            <a:pPr/>
            <a:r>
              <a:t>Búsqueda de información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Título 4"/>
          <p:cNvSpPr txBox="1"/>
          <p:nvPr>
            <p:ph type="title"/>
          </p:nvPr>
        </p:nvSpPr>
        <p:spPr>
          <a:xfrm>
            <a:off x="841056" y="1143000"/>
            <a:ext cx="4008439" cy="2381201"/>
          </a:xfrm>
          <a:prstGeom prst="rect">
            <a:avLst/>
          </a:prstGeom>
        </p:spPr>
        <p:txBody>
          <a:bodyPr anchor="ctr"/>
          <a:lstStyle/>
          <a:p>
            <a:pPr algn="ctr">
              <a:defRPr spc="-200"/>
            </a:pPr>
            <a:r>
              <a:t>Búsqueda de información</a:t>
            </a:r>
            <a:r>
              <a:rPr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669" name="Marcador de texto 6"/>
          <p:cNvSpPr txBox="1"/>
          <p:nvPr>
            <p:ph type="body" sz="quarter" idx="1"/>
          </p:nvPr>
        </p:nvSpPr>
        <p:spPr>
          <a:xfrm>
            <a:off x="8051179" y="1074809"/>
            <a:ext cx="3644792" cy="731695"/>
          </a:xfrm>
          <a:prstGeom prst="rect">
            <a:avLst/>
          </a:prstGeom>
        </p:spPr>
        <p:txBody>
          <a:bodyPr lIns="45719" tIns="45719" rIns="45719" bIns="45719" anchor="ctr"/>
          <a:lstStyle>
            <a:lvl1pPr>
              <a:defRPr spc="0"/>
            </a:lvl1pPr>
          </a:lstStyle>
          <a:p>
            <a:pPr/>
            <a:r>
              <a:t>Principalmente usamos recursive arts. </a:t>
            </a:r>
          </a:p>
        </p:txBody>
      </p:sp>
      <p:sp>
        <p:nvSpPr>
          <p:cNvPr id="670" name="Marcador de texto 19"/>
          <p:cNvSpPr/>
          <p:nvPr>
            <p:ph type="body" idx="26"/>
          </p:nvPr>
        </p:nvSpPr>
        <p:spPr>
          <a:xfrm>
            <a:off x="8051179" y="2365537"/>
            <a:ext cx="3644792" cy="73169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buSzTx/>
              <a:buFontTx/>
              <a:buNone/>
              <a:defRPr sz="1400"/>
            </a:lvl1pPr>
          </a:lstStyle>
          <a:p>
            <a:pPr/>
            <a:r>
              <a:t>Esta web nos ayudo a organizar nuestro diseño </a:t>
            </a:r>
          </a:p>
        </p:txBody>
      </p:sp>
      <p:sp>
        <p:nvSpPr>
          <p:cNvPr id="671" name="Marcador de texto 20"/>
          <p:cNvSpPr/>
          <p:nvPr>
            <p:ph type="body" idx="27"/>
          </p:nvPr>
        </p:nvSpPr>
        <p:spPr>
          <a:xfrm>
            <a:off x="8051179" y="3656264"/>
            <a:ext cx="3644792" cy="73169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buSzTx/>
              <a:buFontTx/>
              <a:buNone/>
              <a:defRPr sz="1400"/>
            </a:lvl1pPr>
          </a:lstStyle>
          <a:p>
            <a:pPr/>
            <a:r>
              <a:t>Nos sirvió para aprender código</a:t>
            </a:r>
          </a:p>
        </p:txBody>
      </p:sp>
      <p:sp>
        <p:nvSpPr>
          <p:cNvPr id="672" name="Text Placeholder 2"/>
          <p:cNvSpPr/>
          <p:nvPr>
            <p:ph type="body" idx="29"/>
          </p:nvPr>
        </p:nvSpPr>
        <p:spPr>
          <a:xfrm>
            <a:off x="841057" y="3524200"/>
            <a:ext cx="4008438" cy="2190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lnSpc>
                <a:spcPct val="100000"/>
              </a:lnSpc>
              <a:buSzTx/>
              <a:buFontTx/>
              <a:buNone/>
              <a:defRPr sz="1400"/>
            </a:pPr>
            <a:r>
              <a:t>Pensamos en las necesidades que podrían tener los usuarios. Decidimos que fuera sencilla y que el usuario se fuese motivando</a:t>
            </a:r>
          </a:p>
          <a:p>
            <a:pPr marL="0" indent="0">
              <a:lnSpc>
                <a:spcPct val="100000"/>
              </a:lnSpc>
              <a:buSzTx/>
              <a:buFontTx/>
              <a:buNone/>
              <a:defRPr sz="1400"/>
            </a:pPr>
            <a:r>
              <a:t>Pensamos en la estructura y el contenido.</a:t>
            </a:r>
          </a:p>
          <a:p>
            <a:pPr marL="0" indent="0">
              <a:lnSpc>
                <a:spcPct val="100000"/>
              </a:lnSpc>
              <a:buSzTx/>
              <a:buFontTx/>
              <a:buNone/>
              <a:defRPr sz="1400"/>
            </a:pPr>
            <a:r>
              <a:t>Investigamos aplicaciones ya existentes. Descubrimos que eran bastante complejas</a:t>
            </a:r>
          </a:p>
          <a:p>
            <a:pPr marL="0" indent="0">
              <a:lnSpc>
                <a:spcPct val="100000"/>
              </a:lnSpc>
              <a:buSzTx/>
              <a:buFontTx/>
              <a:buNone/>
              <a:defRPr sz="1400"/>
            </a:pPr>
            <a:r>
              <a:t>Buscamos imágenes, capturas de pantalla, etc. que nos gustasen</a:t>
            </a:r>
          </a:p>
        </p:txBody>
      </p:sp>
      <p:pic>
        <p:nvPicPr>
          <p:cNvPr id="673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27813" y="1183785"/>
            <a:ext cx="1290511" cy="45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74" name="Picture 8" descr="Pictur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27813" y="2441514"/>
            <a:ext cx="1290511" cy="45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75" name="Picture 12" descr="Picture 1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526417" y="3769698"/>
            <a:ext cx="1191906" cy="717360"/>
          </a:xfrm>
          <a:prstGeom prst="rect">
            <a:avLst/>
          </a:prstGeom>
          <a:ln w="12700">
            <a:miter lim="400000"/>
          </a:ln>
        </p:spPr>
      </p:pic>
      <p:pic>
        <p:nvPicPr>
          <p:cNvPr id="676" name="Imagen" descr="Imagen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327433" y="5011882"/>
            <a:ext cx="1491269" cy="838839"/>
          </a:xfrm>
          <a:prstGeom prst="rect">
            <a:avLst/>
          </a:prstGeom>
          <a:ln w="12700">
            <a:miter lim="400000"/>
          </a:ln>
        </p:spPr>
      </p:pic>
      <p:sp>
        <p:nvSpPr>
          <p:cNvPr id="677" name="Marcador de texto 20"/>
          <p:cNvSpPr/>
          <p:nvPr/>
        </p:nvSpPr>
        <p:spPr>
          <a:xfrm>
            <a:off x="7851140" y="4946992"/>
            <a:ext cx="3644792" cy="731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sz="1400">
                <a:solidFill>
                  <a:srgbClr val="000000"/>
                </a:solidFill>
              </a:defRPr>
            </a:lvl1pPr>
          </a:lstStyle>
          <a:p>
            <a:pPr/>
            <a:r>
              <a:t>Ejemplos de javaScript tecla sonidos y volumen.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Título 2"/>
          <p:cNvSpPr txBox="1"/>
          <p:nvPr>
            <p:ph type="title"/>
          </p:nvPr>
        </p:nvSpPr>
        <p:spPr>
          <a:xfrm>
            <a:off x="1451810" y="365125"/>
            <a:ext cx="7634290" cy="1325563"/>
          </a:xfrm>
          <a:prstGeom prst="rect">
            <a:avLst/>
          </a:prstGeom>
        </p:spPr>
        <p:txBody>
          <a:bodyPr/>
          <a:lstStyle>
            <a:lvl1pPr>
              <a:defRPr spc="-200" sz="5400"/>
            </a:lvl1pPr>
          </a:lstStyle>
          <a:p>
            <a:pPr/>
            <a:r>
              <a:t>Elaboración del código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Título 11"/>
          <p:cNvSpPr txBox="1"/>
          <p:nvPr>
            <p:ph type="title"/>
          </p:nvPr>
        </p:nvSpPr>
        <p:spPr>
          <a:xfrm>
            <a:off x="800227" y="1275347"/>
            <a:ext cx="3759741" cy="3616876"/>
          </a:xfrm>
          <a:prstGeom prst="rect">
            <a:avLst/>
          </a:prstGeom>
        </p:spPr>
        <p:txBody>
          <a:bodyPr/>
          <a:lstStyle>
            <a:lvl1pPr>
              <a:defRPr spc="-200" sz="2800"/>
            </a:lvl1pPr>
          </a:lstStyle>
          <a:p>
            <a:pPr/>
            <a:r>
              <a:t>Utilizando el espacio de trabajo TRELLO nos distribuimos el trabajo para cada miembro del equipo</a:t>
            </a:r>
          </a:p>
        </p:txBody>
      </p:sp>
      <p:sp>
        <p:nvSpPr>
          <p:cNvPr id="682" name="Marcador de texto 17"/>
          <p:cNvSpPr txBox="1"/>
          <p:nvPr>
            <p:ph type="body" sz="quarter" idx="1"/>
          </p:nvPr>
        </p:nvSpPr>
        <p:spPr>
          <a:xfrm>
            <a:off x="4932510" y="1576019"/>
            <a:ext cx="2517606" cy="484146"/>
          </a:xfrm>
          <a:prstGeom prst="rect">
            <a:avLst/>
          </a:prstGeom>
        </p:spPr>
        <p:txBody>
          <a:bodyPr anchor="b"/>
          <a:lstStyle>
            <a:lvl1pPr>
              <a:defRPr b="1" sz="1600"/>
            </a:lvl1pPr>
          </a:lstStyle>
          <a:p>
            <a:pPr/>
            <a:r>
              <a:t>Lista de tareas</a:t>
            </a:r>
          </a:p>
        </p:txBody>
      </p:sp>
      <p:sp>
        <p:nvSpPr>
          <p:cNvPr id="683" name="Marcador de texto 20"/>
          <p:cNvSpPr/>
          <p:nvPr>
            <p:ph type="body" idx="28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algn="ctr">
              <a:buSzTx/>
              <a:buFontTx/>
              <a:buNone/>
              <a:defRPr sz="1400"/>
            </a:lvl1pPr>
          </a:lstStyle>
          <a:p>
            <a:pPr/>
            <a:r>
              <a:t> </a:t>
            </a:r>
          </a:p>
        </p:txBody>
      </p:sp>
      <p:sp>
        <p:nvSpPr>
          <p:cNvPr id="684" name="Marcador de texto 22"/>
          <p:cNvSpPr/>
          <p:nvPr>
            <p:ph type="body" idx="30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algn="ctr">
              <a:buSzTx/>
              <a:buFontTx/>
              <a:buNone/>
              <a:defRPr sz="1400"/>
            </a:lvl1pPr>
          </a:lstStyle>
          <a:p>
            <a:pPr/>
            <a:r>
              <a:t> </a:t>
            </a:r>
          </a:p>
        </p:txBody>
      </p:sp>
      <p:sp>
        <p:nvSpPr>
          <p:cNvPr id="685" name="Marcador de texto 17"/>
          <p:cNvSpPr txBox="1"/>
          <p:nvPr/>
        </p:nvSpPr>
        <p:spPr>
          <a:xfrm>
            <a:off x="8160374" y="1582781"/>
            <a:ext cx="2426166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 algn="ctr">
              <a:lnSpc>
                <a:spcPct val="90000"/>
              </a:lnSpc>
              <a:spcBef>
                <a:spcPts val="1000"/>
              </a:spcBef>
              <a:defRPr b="1" sz="1600">
                <a:solidFill>
                  <a:srgbClr val="000000"/>
                </a:solidFill>
              </a:defRPr>
            </a:lvl1pPr>
          </a:lstStyle>
          <a:p>
            <a:pPr/>
            <a:r>
              <a:t>Trabajo completado</a:t>
            </a:r>
          </a:p>
        </p:txBody>
      </p:sp>
      <p:pic>
        <p:nvPicPr>
          <p:cNvPr id="686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60374" y="1833352"/>
            <a:ext cx="2638426" cy="46767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8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57824" y="3957147"/>
            <a:ext cx="2466976" cy="17049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88" name="Picture 5" descr="Picture 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002541" y="2975466"/>
            <a:ext cx="2457451" cy="857251"/>
          </a:xfrm>
          <a:prstGeom prst="rect">
            <a:avLst/>
          </a:prstGeom>
          <a:ln w="12700">
            <a:miter lim="400000"/>
          </a:ln>
        </p:spPr>
      </p:pic>
      <p:pic>
        <p:nvPicPr>
          <p:cNvPr id="689" name="Picture 9" descr="Picture 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014974" y="2146182"/>
            <a:ext cx="2409826" cy="704851"/>
          </a:xfrm>
          <a:prstGeom prst="rect">
            <a:avLst/>
          </a:prstGeom>
          <a:ln w="12700">
            <a:miter lim="400000"/>
          </a:ln>
        </p:spPr>
      </p:pic>
      <p:pic>
        <p:nvPicPr>
          <p:cNvPr id="690" name="Picture 12" descr="Picture 12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932510" y="5786554"/>
            <a:ext cx="2476501" cy="723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Tema de Office">
      <a:dk1>
        <a:srgbClr val="3F3F3F"/>
      </a:dk1>
      <a:lt1>
        <a:srgbClr val="FFFFFF"/>
      </a:lt1>
      <a:dk2>
        <a:srgbClr val="A7A7A7"/>
      </a:dk2>
      <a:lt2>
        <a:srgbClr val="535353"/>
      </a:lt2>
      <a:accent1>
        <a:srgbClr val="5DAAB0"/>
      </a:accent1>
      <a:accent2>
        <a:srgbClr val="DFE3E9"/>
      </a:accent2>
      <a:accent3>
        <a:srgbClr val="BBC3CD"/>
      </a:accent3>
      <a:accent4>
        <a:srgbClr val="484848"/>
      </a:accent4>
      <a:accent5>
        <a:srgbClr val="1F1F26"/>
      </a:accent5>
      <a:accent6>
        <a:srgbClr val="F2CAA2"/>
      </a:accent6>
      <a:hlink>
        <a:srgbClr val="0000FF"/>
      </a:hlink>
      <a:folHlink>
        <a:srgbClr val="FF00FF"/>
      </a:folHlink>
    </a:clrScheme>
    <a:fontScheme name="Tema de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3F3F3F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3F3F3F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DAAB0"/>
      </a:accent1>
      <a:accent2>
        <a:srgbClr val="DFE3E9"/>
      </a:accent2>
      <a:accent3>
        <a:srgbClr val="BBC3CD"/>
      </a:accent3>
      <a:accent4>
        <a:srgbClr val="484848"/>
      </a:accent4>
      <a:accent5>
        <a:srgbClr val="1F1F26"/>
      </a:accent5>
      <a:accent6>
        <a:srgbClr val="F2CAA2"/>
      </a:accent6>
      <a:hlink>
        <a:srgbClr val="0000FF"/>
      </a:hlink>
      <a:folHlink>
        <a:srgbClr val="FF00FF"/>
      </a:folHlink>
    </a:clrScheme>
    <a:fontScheme name="Tema de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3F3F3F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3F3F3F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