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24" r:id="rId2"/>
    <p:sldId id="2542" r:id="rId3"/>
    <p:sldId id="2583" r:id="rId4"/>
    <p:sldId id="2544" r:id="rId5"/>
    <p:sldId id="2582" r:id="rId6"/>
    <p:sldId id="2552" r:id="rId7"/>
    <p:sldId id="2554" r:id="rId8"/>
    <p:sldId id="2584" r:id="rId9"/>
    <p:sldId id="2591" r:id="rId10"/>
    <p:sldId id="2574" r:id="rId11"/>
    <p:sldId id="2586" r:id="rId12"/>
    <p:sldId id="2587" r:id="rId13"/>
    <p:sldId id="2592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7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69975D-AA20-40F3-B3FE-C42D8C2F2C99}" type="datetime1">
              <a:rPr lang="es-ES" smtClean="0"/>
              <a:t>14/06/2023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CEAB7A-CCD6-4F33-8E21-1E9DB4533DB3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2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479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52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07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5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43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83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61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17463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EL SUBTÍTULO SE ESCRIBE AQUÍ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40332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Agenda</a:t>
            </a:r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2" name="Marcador de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3" name="Marcador de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4" name="Marcador de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5" name="Marcador de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6" name="Marcador de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7" name="Marcador de texto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38" name="Marcador de texto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39" name="Marcador de texto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40" name="Marcador de texto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4</a:t>
            </a:r>
          </a:p>
        </p:txBody>
      </p:sp>
      <p:sp>
        <p:nvSpPr>
          <p:cNvPr id="41" name="Marcador de texto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5</a:t>
            </a:r>
          </a:p>
        </p:txBody>
      </p:sp>
      <p:sp>
        <p:nvSpPr>
          <p:cNvPr id="42" name="Forma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Haga clic para agregar un título aquí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agregar un título aquí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Haga clic para agregar un título aquí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agregar un título aquí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Haga clic para agregar un título aquí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agregar un título aquí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es-ES" noProof="0"/>
              <a:t>Haga clic para modificar el título del patrón </a:t>
            </a:r>
            <a:br>
              <a:rPr lang="es-ES" noProof="0"/>
            </a:br>
            <a:r>
              <a:rPr lang="es-ES" noProof="0"/>
              <a:t>estilo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Haga clic para agregar un título aquí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s-ES" noProof="0"/>
              <a:t>Haga clic para agregar un título aquí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Forma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Estilo del título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es-ES" noProof="0">
              <a:latin typeface="+mn-lt"/>
            </a:endParaRP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Haga clic para agregar un título aquí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s-ES" noProof="0"/>
              <a:t>Haga clic para agregar un título aquí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2" name="Forma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Haga clic para agregar un título aquí</a:t>
            </a:r>
          </a:p>
        </p:txBody>
      </p:sp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Haga clic para agregar un título aquí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s-ES" noProof="0"/>
              <a:t>Haga clic para </a:t>
            </a:r>
            <a:br>
              <a:rPr lang="es-ES" noProof="0"/>
            </a:br>
            <a:r>
              <a:rPr lang="es-ES" noProof="0"/>
              <a:t>Agregar título</a:t>
            </a:r>
          </a:p>
        </p:txBody>
      </p:sp>
      <p:sp>
        <p:nvSpPr>
          <p:cNvPr id="6" name="Forma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WWW.NOMBRESITIO.COM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s-ES" noProof="0"/>
              <a:t>Haga clic para </a:t>
            </a:r>
            <a:br>
              <a:rPr lang="es-ES" noProof="0"/>
            </a:br>
            <a:r>
              <a:rPr lang="es-ES" noProof="0"/>
              <a:t>Agregar título</a:t>
            </a:r>
          </a:p>
        </p:txBody>
      </p:sp>
      <p:sp>
        <p:nvSpPr>
          <p:cNvPr id="6" name="Forma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Haga clic para agregar un título aquí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Diapositiva de título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 con ima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EL SUBTÍTULO SE ESCRIBE AQUÍ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Encabezado de sección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Sección </a:t>
            </a:r>
            <a:br>
              <a:rPr lang="es-ES" noProof="0"/>
            </a:br>
            <a:r>
              <a:rPr lang="es-ES" noProof="0"/>
              <a:t>Encabezado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Encabezado de sección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Encabezado de sección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Cabecera de sección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s-ES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s-ES" noProof="0"/>
              <a:t>Haga clic para agregar el título de la diapositiva aquí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SUBTÍTULO AQUÍ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3" name="Marcador de posición de imagen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4" name="Marcador de posición de imagen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s-ES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s-ES" noProof="0"/>
              <a:t>Haga clic para agregar el título de la diapositiva aquí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SUBTÍTULO AQUÍ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Marcador de posición de imagen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1" name="Marcador de posición de imagen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2" name="Marcador de posición de imagen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posición de imagen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 con ima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EL SUBTÍTULO SE ESCRIBE AQUÍ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20" name="Marcador de posición de imagen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es-ES" noProof="0"/>
              <a:t>Haga clic para agregar </a:t>
            </a:r>
            <a:br>
              <a:rPr lang="es-ES" noProof="0"/>
            </a:br>
            <a:r>
              <a:rPr lang="es-ES" noProof="0"/>
              <a:t>Título de diapositiva aquí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SUBTÍTULO AQUÍ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Marcador de posición de imagen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1" name="Marcador de posición de imagen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2" name="Marcador de posición de imagen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posición de imagen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s-ES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s-ES" noProof="0"/>
              <a:t>Haga clic para agregar el título de la diapositiva aquí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3" name="Marcador de posición de imagen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4" name="Marcador de posición de imagen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s-ES" noProof="0"/>
              <a:t>Haga clic para agregar el título de la diapositiva aquí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3" name="Marcador de posición de imagen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4" name="Marcador de posición de imagen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s-ES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s-ES" noProof="0"/>
              <a:t>Haga clic para agregar el título de la diapositiva aquí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SUBTÍTULO AQUÍ</a:t>
            </a:r>
          </a:p>
        </p:txBody>
      </p:sp>
      <p:sp>
        <p:nvSpPr>
          <p:cNvPr id="5" name="Forma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3" name="Marcador de posición de imagen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4" name="Marcador de posición de imagen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Marcador de posición de imagen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AGREGAR NOMBRE AQUÍ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AGREGAR NOMBRE AQUÍ</a:t>
            </a:r>
          </a:p>
        </p:txBody>
      </p:sp>
      <p:sp>
        <p:nvSpPr>
          <p:cNvPr id="17" name="Marcador de texto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AGREGAR NOMBRE AQUÍ</a:t>
            </a:r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AGREGAR NOMBRE AQUÍ</a:t>
            </a:r>
          </a:p>
        </p:txBody>
      </p:sp>
      <p:sp>
        <p:nvSpPr>
          <p:cNvPr id="16" name="Forma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Marcador de posición de imagen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AGREGAR NOMBRE AQUÍ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AGREGAR NOMBRE AQUÍ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AGREGAR NOMBRE AQUÍ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AGREGAR NOMBRE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s-ES" noProof="0"/>
              <a:t>Haga clic para agregar </a:t>
            </a:r>
            <a:br>
              <a:rPr lang="es-ES" noProof="0"/>
            </a:br>
            <a:r>
              <a:rPr lang="es-ES" noProof="0"/>
              <a:t>Título de diapositiva aquí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Marcador de posición de gráfico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s-ES" noProof="0"/>
              <a:t>Haga clic para agregar </a:t>
            </a:r>
            <a:br>
              <a:rPr lang="es-ES" noProof="0"/>
            </a:br>
            <a:r>
              <a:rPr lang="es-ES" noProof="0"/>
              <a:t>Título de diapositiva aquí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Marcador de posición de gráfico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SUBTÍTULO AQUÍ</a:t>
            </a:r>
          </a:p>
        </p:txBody>
      </p:sp>
      <p:sp>
        <p:nvSpPr>
          <p:cNvPr id="4" name="Marcador de posición de tabla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 de diapositivas con ima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EL SUBTÍTULO SE ESCRIBE AQUÍ</a:t>
            </a:r>
          </a:p>
        </p:txBody>
      </p:sp>
      <p:sp>
        <p:nvSpPr>
          <p:cNvPr id="10" name="Forma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s-ES" noProof="0"/>
              <a:t>Haga clic para agregar </a:t>
            </a:r>
            <a:br>
              <a:rPr lang="es-ES" noProof="0"/>
            </a:br>
            <a:r>
              <a:rPr lang="es-ES" noProof="0"/>
              <a:t>Título de diapositiva aquí</a:t>
            </a:r>
          </a:p>
        </p:txBody>
      </p:sp>
      <p:sp>
        <p:nvSpPr>
          <p:cNvPr id="9" name="Forma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Marcador de posición de imagen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or de diapositivas con ima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EL SUBTÍTULO SE ESCRIBE AQUÍ</a:t>
            </a:r>
          </a:p>
        </p:txBody>
      </p:sp>
      <p:sp>
        <p:nvSpPr>
          <p:cNvPr id="10" name="Forma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 de diapositiva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EL SUBTÍTULO SE ESCRIBE AQUÍ</a:t>
            </a:r>
          </a:p>
        </p:txBody>
      </p:sp>
      <p:sp>
        <p:nvSpPr>
          <p:cNvPr id="9" name="Forma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Agenda</a:t>
            </a:r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2" name="Marcador de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3" name="Marcador de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4" name="Marcador de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5" name="Marcador de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6" name="Marcador de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42" name="Forma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Agenda</a:t>
            </a:r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2" name="Marcador de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3" name="Marcador de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4" name="Marcador de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5" name="Marcador de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36" name="Marcador de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</p:txBody>
      </p:sp>
      <p:sp>
        <p:nvSpPr>
          <p:cNvPr id="42" name="Forma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s-ES" sz="1500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725" r:id="rId46"/>
    <p:sldLayoutId id="2147483726" r:id="rId47"/>
    <p:sldLayoutId id="2147483675" r:id="rId48"/>
    <p:sldLayoutId id="2147483677" r:id="rId49"/>
    <p:sldLayoutId id="2147483729" r:id="rId50"/>
    <p:sldLayoutId id="2147483728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0"/>
            <a:ext cx="7252505" cy="1426579"/>
          </a:xfrm>
        </p:spPr>
        <p:txBody>
          <a:bodyPr rtlCol="0"/>
          <a:lstStyle/>
          <a:p>
            <a:pPr algn="ctr" rtl="0"/>
            <a:r>
              <a:rPr lang="es-ES" dirty="0"/>
              <a:t>TOQUEN EL DOM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670737"/>
            <a:ext cx="7252504" cy="230439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UNA WEB DE MÚSICA ONLINE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GRUPO 4</a:t>
            </a:r>
          </a:p>
          <a:p>
            <a:pPr rtl="0"/>
            <a:r>
              <a:rPr lang="es-ES" dirty="0"/>
              <a:t>JUAN JOSÉ MARTÍNEZ</a:t>
            </a:r>
          </a:p>
          <a:p>
            <a:pPr rtl="0"/>
            <a:r>
              <a:rPr lang="es-ES" dirty="0"/>
              <a:t>XIOMARA ALAYÓN CABRERA</a:t>
            </a:r>
          </a:p>
          <a:p>
            <a:pPr rtl="0"/>
            <a:r>
              <a:rPr lang="es-ES" dirty="0"/>
              <a:t>ADAN </a:t>
            </a:r>
          </a:p>
          <a:p>
            <a:pPr rtl="0"/>
            <a:r>
              <a:rPr lang="es-ES" dirty="0"/>
              <a:t>YUEMING</a:t>
            </a:r>
          </a:p>
          <a:p>
            <a:pPr rtl="0"/>
            <a:endParaRPr lang="es-ES" dirty="0"/>
          </a:p>
        </p:txBody>
      </p:sp>
      <p:pic>
        <p:nvPicPr>
          <p:cNvPr id="13" name="Marcador de posición de imagen 5" descr="Edificio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99409"/>
            <a:ext cx="3875284" cy="3001092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3200" dirty="0"/>
              <a:t>Primero trabajamos en el “</a:t>
            </a:r>
            <a:r>
              <a:rPr lang="es-ES" sz="3200" dirty="0" err="1"/>
              <a:t>Header</a:t>
            </a:r>
            <a:r>
              <a:rPr lang="es-ES" sz="3200" dirty="0"/>
              <a:t>” del móvil y desktop 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D905B54-BC78-4D3A-98A7-8BF350FAE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5339" y="1576019"/>
            <a:ext cx="5565757" cy="484146"/>
          </a:xfrm>
        </p:spPr>
        <p:txBody>
          <a:bodyPr rtlCol="0"/>
          <a:lstStyle/>
          <a:p>
            <a:pPr rtl="0"/>
            <a:r>
              <a:rPr lang="es-ES" dirty="0"/>
              <a:t>Trabajo en el “</a:t>
            </a:r>
            <a:r>
              <a:rPr lang="es-ES" dirty="0" err="1"/>
              <a:t>Header</a:t>
            </a:r>
            <a:r>
              <a:rPr lang="es-ES" dirty="0"/>
              <a:t>” de la APP para el móvil y el desktop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5D841AC-77B9-46F0-877E-EDFD058BCB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33491" y="2297844"/>
            <a:ext cx="2517605" cy="630330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6997EE2-4A7E-42BA-A9A4-CA8914C6CA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F71130C1-E2E7-4700-A220-231BB58349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33EAD578-2081-64E4-1D37-E8D46007B572}"/>
              </a:ext>
            </a:extLst>
          </p:cNvPr>
          <p:cNvSpPr txBox="1">
            <a:spLocks/>
          </p:cNvSpPr>
          <p:nvPr/>
        </p:nvSpPr>
        <p:spPr>
          <a:xfrm>
            <a:off x="8685891" y="3367128"/>
            <a:ext cx="2517605" cy="5012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.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23EB6-B7DF-4B65-F731-32A7703CE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118" y="2297844"/>
            <a:ext cx="6107199" cy="630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70027-FD91-D152-AC94-ABAE6B3E8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04" y="3165853"/>
            <a:ext cx="5339591" cy="34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99409"/>
            <a:ext cx="3537030" cy="3561440"/>
          </a:xfrm>
        </p:spPr>
        <p:txBody>
          <a:bodyPr rtlCol="0">
            <a:normAutofit/>
          </a:bodyPr>
          <a:lstStyle/>
          <a:p>
            <a:pPr rtl="0"/>
            <a:r>
              <a:rPr lang="es-ES" sz="3200" dirty="0"/>
              <a:t>Segundo trabajamos en  la presentación del teclado del piano que se muestra en la web  del móvil y desktop 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D905B54-BC78-4D3A-98A7-8BF350FAE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39819" y="1576019"/>
            <a:ext cx="4886932" cy="484146"/>
          </a:xfrm>
        </p:spPr>
        <p:txBody>
          <a:bodyPr rtlCol="0"/>
          <a:lstStyle/>
          <a:p>
            <a:pPr rtl="0"/>
            <a:r>
              <a:rPr lang="es-ES" dirty="0"/>
              <a:t>Presentación de la APP para el móvil y desktop. Diseño sencillo y fácil de usar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6997EE2-4A7E-42BA-A9A4-CA8914C6CA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F71130C1-E2E7-4700-A220-231BB58349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F92A2-6F32-527A-FB37-5C79A29D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537" y="2264363"/>
            <a:ext cx="6319024" cy="2112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D41AA-1C8D-5F9D-1270-5707633DC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339" y="4668295"/>
            <a:ext cx="65436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1486285"/>
            <a:ext cx="3730318" cy="300109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000" dirty="0"/>
              <a:t>Tercero Hicimos una descripción del simulador. Explicamos algunas de sus características 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D905B54-BC78-4D3A-98A7-8BF350FAE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0723" y="1333946"/>
            <a:ext cx="3448425" cy="484146"/>
          </a:xfrm>
        </p:spPr>
        <p:txBody>
          <a:bodyPr rtlCol="0"/>
          <a:lstStyle/>
          <a:p>
            <a:pPr rtl="0"/>
            <a:r>
              <a:rPr lang="es-ES" dirty="0"/>
              <a:t>Descripción del simulador 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6997EE2-4A7E-42BA-A9A4-CA8914C6CA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F71130C1-E2E7-4700-A220-231BB58349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28AB3-5D2F-6AE0-D5D3-5F6948273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13" y="3223711"/>
            <a:ext cx="6635704" cy="30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8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28" y="1275348"/>
            <a:ext cx="3759739" cy="3616874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Gracias</a:t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6997EE2-4A7E-42BA-A9A4-CA8914C6CA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F71130C1-E2E7-4700-A220-231BB58349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17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pPr rtl="0"/>
            <a:r>
              <a:rPr lang="es-ES" dirty="0"/>
              <a:t>INDICE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A50CE80-CA72-48E8-BA6A-98B4A050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Creación del mockup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5BAF650-FD43-47DB-AB10-61E4F4A72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Búsqueda información de algunos recursos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C7D62EB-2597-47CE-BB7C-6A6EAB5B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Elaboración del código</a:t>
            </a:r>
          </a:p>
        </p:txBody>
      </p:sp>
      <p:pic>
        <p:nvPicPr>
          <p:cNvPr id="5" name="Marcador de posición de imagen 4" descr="Dos personas sentadas en una mesa&#10;&#10;Descripción generada automáticamente">
            <a:extLst>
              <a:ext uri="{FF2B5EF4-FFF2-40B4-BE49-F238E27FC236}">
                <a16:creationId xmlns:a16="http://schemas.microsoft.com/office/drawing/2014/main" id="{7DE76D96-D2E8-6F4E-BE03-3ADF7B81D9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9952" r="19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Elaboración del Mockup</a:t>
            </a:r>
          </a:p>
        </p:txBody>
      </p:sp>
    </p:spTree>
    <p:extLst>
      <p:ext uri="{BB962C8B-B14F-4D97-AF65-F5344CB8AC3E}">
        <p14:creationId xmlns:p14="http://schemas.microsoft.com/office/powerpoint/2010/main" val="14877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891" y="1691472"/>
            <a:ext cx="5045593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ELABORACIÓN DEL MOCKUP</a:t>
            </a:r>
            <a:endParaRPr lang="es-ES" dirty="0">
              <a:solidFill>
                <a:srgbClr val="5DAAB0"/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59FCEF3-B015-47B8-8D8F-7C0C90D27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7"/>
            <a:ext cx="4155432" cy="3082035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Escogimos la presentación de la piano por las siguientes razones: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Porque pensamos que podemos crear un contenido de calidad que no es fácil de encontrar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Pensamos que podemos proporcionar una forma flexible para aprender que puede interesar a mucha gente interesar a mucha gente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Creemos que podemos incluir desafíos o características que motiven a los usuarios a seguir practicando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045C97E3-0CF5-415A-BEEC-B465AA7F13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BUSQUEDA DEL TEMA</a:t>
            </a:r>
          </a:p>
        </p:txBody>
      </p:sp>
      <p:pic>
        <p:nvPicPr>
          <p:cNvPr id="13" name="Marcador de posición de imagen 12" descr="Un grupo de personas sentadas delante de una ventana">
            <a:extLst>
              <a:ext uri="{FF2B5EF4-FFF2-40B4-BE49-F238E27FC236}">
                <a16:creationId xmlns:a16="http://schemas.microsoft.com/office/drawing/2014/main" id="{52A2CEC9-3F71-424A-8B32-9D07BE6254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976" b="13760"/>
          <a:stretch/>
        </p:blipFill>
        <p:spPr>
          <a:xfrm>
            <a:off x="0" y="3500438"/>
            <a:ext cx="7569843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D8CD555-AB49-4CAE-998F-97A85F5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524172"/>
            <a:ext cx="2578099" cy="342357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Mockup y diseño para APP del móvil y desktop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14F0A-7BC6-B3BB-8C61-CC694F0A949E}"/>
              </a:ext>
            </a:extLst>
          </p:cNvPr>
          <p:cNvSpPr txBox="1"/>
          <p:nvPr/>
        </p:nvSpPr>
        <p:spPr>
          <a:xfrm>
            <a:off x="894347" y="3947746"/>
            <a:ext cx="272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DESKTOP MOCKUP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613D8-5BF1-29BA-CAAB-AC227A1A3918}"/>
              </a:ext>
            </a:extLst>
          </p:cNvPr>
          <p:cNvSpPr txBox="1"/>
          <p:nvPr/>
        </p:nvSpPr>
        <p:spPr>
          <a:xfrm>
            <a:off x="11048198" y="3937103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MOVIL</a:t>
            </a:r>
          </a:p>
        </p:txBody>
      </p:sp>
      <p:pic>
        <p:nvPicPr>
          <p:cNvPr id="17" name="Graphic 16" descr="Back RTL">
            <a:extLst>
              <a:ext uri="{FF2B5EF4-FFF2-40B4-BE49-F238E27FC236}">
                <a16:creationId xmlns:a16="http://schemas.microsoft.com/office/drawing/2014/main" id="{02C9CF4E-8C82-BA64-9403-C1B42224C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2668" y="3230044"/>
            <a:ext cx="914400" cy="914400"/>
          </a:xfrm>
          <a:prstGeom prst="rect">
            <a:avLst/>
          </a:prstGeom>
        </p:spPr>
      </p:pic>
      <p:pic>
        <p:nvPicPr>
          <p:cNvPr id="19" name="Graphic 18" descr="Back">
            <a:extLst>
              <a:ext uri="{FF2B5EF4-FFF2-40B4-BE49-F238E27FC236}">
                <a16:creationId xmlns:a16="http://schemas.microsoft.com/office/drawing/2014/main" id="{8BF72DA5-C22F-3CA5-DBDD-CCC9831F4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3253" y="3218012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A82EA-27CD-36B0-2394-6F15D933D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0281" y="2235959"/>
            <a:ext cx="100965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37F0F-0BF2-54EE-248B-B235DE46B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914" y="1429719"/>
            <a:ext cx="3467100" cy="39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915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Búsqueda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" y="1143000"/>
            <a:ext cx="4008437" cy="238120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Búsqueda de información</a:t>
            </a:r>
            <a:r>
              <a:rPr lang="es-ES" dirty="0">
                <a:solidFill>
                  <a:srgbClr val="5DAAB0"/>
                </a:solidFill>
              </a:rPr>
              <a:t>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51179" y="1074809"/>
            <a:ext cx="3644791" cy="73169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Principalmente usamos recursive arts. 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51179" y="2365537"/>
            <a:ext cx="3644792" cy="73169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Esta web nos ayudo a organizar nuestro diseño 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51179" y="3656265"/>
            <a:ext cx="3644792" cy="731694"/>
          </a:xfrm>
        </p:spPr>
        <p:txBody>
          <a:bodyPr rtlCol="0"/>
          <a:lstStyle/>
          <a:p>
            <a:pPr rtl="0"/>
            <a:r>
              <a:rPr lang="es-ES" dirty="0"/>
              <a:t>Nos sirvió para aprender código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2510-3CAA-216A-5191-9AB363BE86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057" y="3524200"/>
            <a:ext cx="4008438" cy="2190799"/>
          </a:xfrm>
        </p:spPr>
        <p:txBody>
          <a:bodyPr/>
          <a:lstStyle/>
          <a:p>
            <a:r>
              <a:rPr lang="es-ES" dirty="0"/>
              <a:t>Pensamos en las necesidades que podrían tener los usuarios. Decidimos que fuera sencilla y que el usuario se fuese motivando</a:t>
            </a:r>
          </a:p>
          <a:p>
            <a:r>
              <a:rPr lang="es-ES" dirty="0"/>
              <a:t>Pensamos en la estructura y el contenido.</a:t>
            </a:r>
          </a:p>
          <a:p>
            <a:r>
              <a:rPr lang="es-ES" dirty="0"/>
              <a:t>Investigamos aplicaciones ya existentes. Descubrimos que eran bastante complejas</a:t>
            </a:r>
          </a:p>
          <a:p>
            <a:r>
              <a:rPr lang="es-ES" dirty="0"/>
              <a:t>Buscamos imágenes, capturas de pantalla, etc. que nos gustasen</a:t>
            </a:r>
          </a:p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9CA39-217A-44F8-436B-4A65895E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13" y="1183786"/>
            <a:ext cx="129051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B3B460-7D64-8201-4ABC-F80D69634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813" y="2441515"/>
            <a:ext cx="129051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D6361-7D12-B621-D125-6DE041485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418" y="3769699"/>
            <a:ext cx="1191905" cy="7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1" y="365125"/>
            <a:ext cx="7634288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Elaboración del código</a:t>
            </a:r>
          </a:p>
        </p:txBody>
      </p:sp>
    </p:spTree>
    <p:extLst>
      <p:ext uri="{BB962C8B-B14F-4D97-AF65-F5344CB8AC3E}">
        <p14:creationId xmlns:p14="http://schemas.microsoft.com/office/powerpoint/2010/main" val="182269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28" y="1275348"/>
            <a:ext cx="3759739" cy="3616874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/>
              <a:t>Utilizando el espacio de trabajo TRELLO nos distribuimos el trabajo para cada miembro del equipo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D905B54-BC78-4D3A-98A7-8BF350FAE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2511" y="1576019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Lista de tareas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6997EE2-4A7E-42BA-A9A4-CA8914C6CA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F71130C1-E2E7-4700-A220-231BB58349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rtlCol="0"/>
          <a:lstStyle/>
          <a:p>
            <a:pPr rtl="0"/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22136058-AA1F-0023-509B-F84E8502B0E7}"/>
              </a:ext>
            </a:extLst>
          </p:cNvPr>
          <p:cNvSpPr txBox="1">
            <a:spLocks/>
          </p:cNvSpPr>
          <p:nvPr/>
        </p:nvSpPr>
        <p:spPr>
          <a:xfrm>
            <a:off x="8160375" y="1366309"/>
            <a:ext cx="2517605" cy="484146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Trabajo completado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892ECA-DA4F-F218-8484-77E76B4EB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75" y="1833352"/>
            <a:ext cx="2638425" cy="4676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380561-3F3D-048B-FA18-78AC57B74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825" y="3957148"/>
            <a:ext cx="2466975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40B5E2-C3CF-5B0B-E916-9DA9CC713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541" y="2975466"/>
            <a:ext cx="245745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723648-01C5-20B8-1EDE-CDCF5A06A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975" y="2146183"/>
            <a:ext cx="2409825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86AB0D-2FD4-E6C4-0CBE-0BB17C572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511" y="5786555"/>
            <a:ext cx="2476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77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82_TF55702786.potx" id="{C91B74C2-AFD4-492F-A104-7BBF974C7815}" vid="{C2DD3A3F-49C2-4FA2-B82A-3AF900A66F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clásica y elegante </Template>
  <TotalTime>935</TotalTime>
  <Words>310</Words>
  <Application>Microsoft Office PowerPoint</Application>
  <PresentationFormat>Widescreen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Light</vt:lpstr>
      <vt:lpstr>Arial</vt:lpstr>
      <vt:lpstr>Calibri</vt:lpstr>
      <vt:lpstr>Constantia</vt:lpstr>
      <vt:lpstr>Tema de Office</vt:lpstr>
      <vt:lpstr>TOQUEN EL DOM</vt:lpstr>
      <vt:lpstr>INDICE</vt:lpstr>
      <vt:lpstr>Elaboración del Mockup</vt:lpstr>
      <vt:lpstr>ELABORACIÓN DEL MOCKUP</vt:lpstr>
      <vt:lpstr>Mockup y diseño para APP del móvil y desktop</vt:lpstr>
      <vt:lpstr>Búsqueda de información</vt:lpstr>
      <vt:lpstr>Búsqueda de información </vt:lpstr>
      <vt:lpstr>Elaboración del código</vt:lpstr>
      <vt:lpstr>Utilizando el espacio de trabajo TRELLO nos distribuimos el trabajo para cada miembro del equipo</vt:lpstr>
      <vt:lpstr>Primero trabajamos en el “Header” del móvil y desktop </vt:lpstr>
      <vt:lpstr>Segundo trabajamos en  la presentación del teclado del piano que se muestra en la web  del móvil y desktop </vt:lpstr>
      <vt:lpstr>Tercero Hicimos una descripción del simulador. Explicamos algunas de sus características </vt:lpstr>
      <vt:lpstr>Gracias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TRIBUTO</dc:title>
  <dc:creator>ming ming</dc:creator>
  <cp:lastModifiedBy>ming ming</cp:lastModifiedBy>
  <cp:revision>38</cp:revision>
  <dcterms:created xsi:type="dcterms:W3CDTF">2023-05-27T17:09:58Z</dcterms:created>
  <dcterms:modified xsi:type="dcterms:W3CDTF">2023-06-14T04:40:47Z</dcterms:modified>
</cp:coreProperties>
</file>