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ProximaNova-bold.fntdata"/><Relationship Id="rId10" Type="http://schemas.openxmlformats.org/officeDocument/2006/relationships/slide" Target="slides/slide5.xml"/><Relationship Id="rId21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24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f7c7092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f7c7092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f7c7092d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df7c7092d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f41dbadc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f41dbadc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f41dbadc2_0_1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df41dbadc2_0_1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f41dbadc2_0_1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df41dbadc2_0_1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f41dbadc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f41dbadc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f41dbadc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f41dbadc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f7c7092d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f7c7092d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f41dbadc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f41dbadc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f7c7092d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f7c7092d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f7c7092d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f7c7092d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f7c7092d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f7c7092d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f7c7092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f7c7092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f7c7092d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f7c7092d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11" Type="http://schemas.openxmlformats.org/officeDocument/2006/relationships/image" Target="../media/image4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968700"/>
            <a:ext cx="8406600" cy="1759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/>
              <a:t>Wiley Edge Final Project Team 2</a:t>
            </a:r>
            <a:endParaRPr b="1" sz="4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3500"/>
              <a:t>Melodymap - Full Stack web app</a:t>
            </a:r>
            <a:r>
              <a:rPr b="1" lang="en-GB" sz="3500"/>
              <a:t>lication</a:t>
            </a:r>
            <a:endParaRPr b="1" sz="35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020402"/>
            <a:ext cx="8123100" cy="1953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Mahir Khan Nargis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Ruaraidh MacLennan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Nikoleta Koleva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Abdullah Khan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Integration with Spotify API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After creating a spotify account, ClientId is used for authentication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Retrieve song and artist data: Query spotify database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Update local database with Spotify data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Example get song API call: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`</a:t>
            </a:r>
            <a:r>
              <a:rPr lang="en-GB">
                <a:solidFill>
                  <a:srgbClr val="000000"/>
                </a:solidFill>
              </a:rPr>
              <a:t>https://api.spotify.com/v1/search?q=${</a:t>
            </a:r>
            <a:r>
              <a:rPr lang="en-GB">
                <a:solidFill>
                  <a:srgbClr val="000000"/>
                </a:solidFill>
                <a:highlight>
                  <a:srgbClr val="FFFF00"/>
                </a:highlight>
              </a:rPr>
              <a:t>query</a:t>
            </a:r>
            <a:r>
              <a:rPr lang="en-GB">
                <a:solidFill>
                  <a:srgbClr val="000000"/>
                </a:solidFill>
              </a:rPr>
              <a:t>}&amp;type=track&amp;limit=10`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accent3"/>
                </a:solidFill>
              </a:rPr>
              <a:t>Frontend Development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1153775" y="1373575"/>
            <a:ext cx="1933500" cy="20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Html: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r</a:t>
            </a:r>
            <a:r>
              <a:rPr lang="en-GB" sz="1200"/>
              <a:t>egister.html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login.html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dashboard.html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playlist.html</a:t>
            </a:r>
            <a:endParaRPr sz="1200"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381250" y="1373575"/>
            <a:ext cx="2032800" cy="20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</a:t>
            </a:r>
            <a:r>
              <a:rPr lang="en-GB"/>
              <a:t>: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registerstyles</a:t>
            </a:r>
            <a:r>
              <a:rPr lang="en-GB" sz="1200"/>
              <a:t>.css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loginstyles.css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dashboardstyles.css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playliststyles.css</a:t>
            </a:r>
            <a:endParaRPr sz="1200"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5957425" y="1373575"/>
            <a:ext cx="2032800" cy="20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Javascript</a:t>
            </a:r>
            <a:r>
              <a:rPr lang="en-GB"/>
              <a:t>: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registerscript.js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loginscript</a:t>
            </a:r>
            <a:r>
              <a:rPr lang="en-GB" sz="1200"/>
              <a:t>.js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dashboardscript.js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playlistscript.js</a:t>
            </a:r>
            <a:endParaRPr sz="1200"/>
          </a:p>
        </p:txBody>
      </p:sp>
      <p:sp>
        <p:nvSpPr>
          <p:cNvPr id="136" name="Google Shape;136;p23"/>
          <p:cNvSpPr txBox="1"/>
          <p:nvPr/>
        </p:nvSpPr>
        <p:spPr>
          <a:xfrm>
            <a:off x="1153775" y="3572000"/>
            <a:ext cx="18030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Colour scheme: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23"/>
          <p:cNvSpPr/>
          <p:nvPr/>
        </p:nvSpPr>
        <p:spPr>
          <a:xfrm>
            <a:off x="1264350" y="4073600"/>
            <a:ext cx="723000" cy="637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23"/>
          <p:cNvSpPr/>
          <p:nvPr/>
        </p:nvSpPr>
        <p:spPr>
          <a:xfrm>
            <a:off x="1987350" y="4073600"/>
            <a:ext cx="723000" cy="637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23"/>
          <p:cNvSpPr/>
          <p:nvPr/>
        </p:nvSpPr>
        <p:spPr>
          <a:xfrm>
            <a:off x="2710350" y="4073600"/>
            <a:ext cx="723000" cy="637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23"/>
          <p:cNvSpPr/>
          <p:nvPr/>
        </p:nvSpPr>
        <p:spPr>
          <a:xfrm>
            <a:off x="3433350" y="4073600"/>
            <a:ext cx="723000" cy="637800"/>
          </a:xfrm>
          <a:prstGeom prst="roundRect">
            <a:avLst>
              <a:gd fmla="val 16667" name="adj"/>
            </a:avLst>
          </a:prstGeom>
          <a:solidFill>
            <a:srgbClr val="0FEB0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Demo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097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</a:rPr>
              <a:t>Users can create new accounts by registering with a username and password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</a:rPr>
              <a:t>Users can log in with their credentials to access the dashboard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</a:rPr>
              <a:t>Users can create a new playlist by providing a name and description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</a:rPr>
              <a:t>Users can search for songs from the Spotify API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</a:rPr>
              <a:t>Display search results with song details (title, artist, duration)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</a:rPr>
              <a:t>Users can add selected songs from the search results to their playlist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</a:rPr>
              <a:t>Ensure the song details are saved along with the playlist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</a:rPr>
              <a:t>The playlist view displays all songs added to the playlist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</a:rPr>
              <a:t>Show song details (title, artist, duration) within the playlist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</a:rPr>
              <a:t>Users can remove songs from their playlist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</a:rPr>
              <a:t>Provide an option to delete a song and update the playlist view accordingly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</a:rPr>
              <a:t>The dashboard provides an overview of all playlists created by the user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</a:rPr>
              <a:t>Upon returning to the dashboard, users can select a playlist to view its details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work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Filter Spotify songs by genre/artist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Adding genre table to the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Restrict access to certain endpoints, requiring authentication and proper authorization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Login to Spotify and retrieve personal playlists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Update existing playlists in Spotify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 and Answers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250" y="1429975"/>
            <a:ext cx="4181475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End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725775"/>
            <a:ext cx="8520600" cy="28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400">
                <a:solidFill>
                  <a:schemeClr val="dk1"/>
                </a:solidFill>
              </a:rPr>
              <a:t>Thank you for your attention!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Responsibilities: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Mahir Khan Nargis - Database design, Backend Development, REST API Development and Spring 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Ruaraidh MacLennan - Frontend Development, Integration with Spotify API, Flowchart Creation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Nikoleta Koleva - Unit testing, Backend Development, Spring Security, Class diagram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Abdullah Khan - Frontend </a:t>
            </a:r>
            <a:r>
              <a:rPr lang="en-GB"/>
              <a:t>Development</a:t>
            </a:r>
            <a:r>
              <a:rPr lang="en-GB"/>
              <a:t>, CSS styling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03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Introduction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614450"/>
            <a:ext cx="8520600" cy="40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Project Goal: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Develop a comprehensive music management system.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Objective: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Create a full-stack application that allows users to execute CRUD operations on songs and playlists retrieved from the Spotify API.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User Operations: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Create / </a:t>
            </a:r>
            <a:r>
              <a:rPr lang="en-GB" sz="1800">
                <a:solidFill>
                  <a:srgbClr val="000000"/>
                </a:solidFill>
              </a:rPr>
              <a:t>Login with user accounts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Song Operations: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Create, Read, Update, Delete (CRUD) operations with songs retrieved from the Spotify API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Playlist Operations: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Create, Read, Update, Delete (CRUD) operations with playlists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Artist Operations: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Create, Read, Update, Delete (CRUD) operations with artists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Technologies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976726"/>
            <a:ext cx="8520600" cy="15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-GB"/>
              <a:t>Frontend: HTML5, CSS3, JavaScript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-GB"/>
              <a:t>Backend: Spring Boot with JDBCTemplate, MySQL Workbench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-GB"/>
              <a:t>Database: SQL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-GB"/>
              <a:t>External API: Spotify Web API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-GB"/>
              <a:t>Security: Spring Security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-GB"/>
              <a:t>Testing: JUnit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972" y="2914622"/>
            <a:ext cx="692125" cy="8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4988" y="2890650"/>
            <a:ext cx="673501" cy="8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8675" y="2970563"/>
            <a:ext cx="769375" cy="75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17875" y="4035487"/>
            <a:ext cx="724050" cy="754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7">
            <a:alphaModFix/>
          </a:blip>
          <a:srcRect b="0" l="17565" r="15490" t="0"/>
          <a:stretch/>
        </p:blipFill>
        <p:spPr>
          <a:xfrm>
            <a:off x="3558575" y="4090875"/>
            <a:ext cx="673499" cy="75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65515" y="4035025"/>
            <a:ext cx="1306947" cy="75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56726" y="4035483"/>
            <a:ext cx="1306950" cy="900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48726" y="4027900"/>
            <a:ext cx="724050" cy="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868226" y="2946600"/>
            <a:ext cx="2265324" cy="7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Architecture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443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Frontend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User Interface for managing users, songs, and playlists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Backend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Controllers: Handling HTTP requests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Services: Business logic for CRUD operations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DAOs: Data access objects for interacting with the database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Security: Authentication and Authorization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625" y="1203350"/>
            <a:ext cx="296227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346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User: Stores user credentials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Playlist: Stores playlist details linked to users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Song: Stores song details linked to artists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Artist: Stores artist details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Playlist_Song: Many-to-many relationship between playlists and songs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4100" y="1584212"/>
            <a:ext cx="5058199" cy="25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 Endpoints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List key API endpoints and their functions: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POST /user/login: User login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POST /song/add: Add a new song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GET /playlist/{id}/songs: Retrieve songs in a playlist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POST /playlist/add: Create a new playlist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POST /playlist/{playlistId}/addSong/{songId}: Add a song to the playlist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DELETE /playlist/{id}: Delete a playlist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PUT </a:t>
            </a:r>
            <a:r>
              <a:rPr lang="en-GB" sz="1800">
                <a:solidFill>
                  <a:srgbClr val="000000"/>
                </a:solidFill>
              </a:rPr>
              <a:t>/artist/{id}: Update artist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DELETE /</a:t>
            </a:r>
            <a:r>
              <a:rPr lang="en-GB" sz="1800">
                <a:solidFill>
                  <a:srgbClr val="000000"/>
                </a:solidFill>
              </a:rPr>
              <a:t>artist/{id}: Delete artist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Unit Testing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17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Stateful unit testing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DAO and service layer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</a:t>
            </a:r>
            <a:r>
              <a:rPr lang="en-GB" sz="1800"/>
              <a:t>esting framework - </a:t>
            </a:r>
            <a:r>
              <a:rPr lang="en-GB" sz="1800"/>
              <a:t>JUnit 5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Test database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Set up methods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Clean up methods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Methods for testing CRUD operations and exception handling</a:t>
            </a:r>
            <a:endParaRPr sz="1800"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0850" y="3529675"/>
            <a:ext cx="3189774" cy="14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Spring Security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Password Encoder Bean: BCryptPasswordEncoder algorithm is used to encode passwords for secure storage and verification.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Spring security is used to configure the security settings for the application.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For development purposes we are allowing all requests without authorization.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0975" y="3046325"/>
            <a:ext cx="3441925" cy="11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